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3" r:id="rId5"/>
  </p:sldMasterIdLst>
  <p:notesMasterIdLst>
    <p:notesMasterId r:id="rId20"/>
  </p:notesMasterIdLst>
  <p:sldIdLst>
    <p:sldId id="266" r:id="rId6"/>
    <p:sldId id="278" r:id="rId7"/>
    <p:sldId id="1355" r:id="rId8"/>
    <p:sldId id="279" r:id="rId9"/>
    <p:sldId id="280" r:id="rId10"/>
    <p:sldId id="281" r:id="rId11"/>
    <p:sldId id="277" r:id="rId12"/>
    <p:sldId id="284" r:id="rId13"/>
    <p:sldId id="1346" r:id="rId14"/>
    <p:sldId id="271" r:id="rId15"/>
    <p:sldId id="1356" r:id="rId16"/>
    <p:sldId id="1357" r:id="rId17"/>
    <p:sldId id="1358" r:id="rId18"/>
    <p:sldId id="13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557"/>
    <a:srgbClr val="FFB648"/>
    <a:srgbClr val="008764"/>
    <a:srgbClr val="0076A9"/>
    <a:srgbClr val="59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7A8D7-3E0E-4CB7-9CA6-3988E5344FF9}" v="9" dt="2026-04-09T21:35:14.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Martin" userId="b5dc7034-b9bf-45d3-a59f-017fe020c8ce" providerId="ADAL" clId="{FE13B250-924F-4DBE-A266-AF7A98FF5327}"/>
    <pc:docChg chg="undo custSel addSld delSld modSld">
      <pc:chgData name="Alexis Martin" userId="b5dc7034-b9bf-45d3-a59f-017fe020c8ce" providerId="ADAL" clId="{FE13B250-924F-4DBE-A266-AF7A98FF5327}" dt="2026-04-09T21:30:07.144" v="13" actId="700"/>
      <pc:docMkLst>
        <pc:docMk/>
      </pc:docMkLst>
      <pc:sldChg chg="new del">
        <pc:chgData name="Alexis Martin" userId="b5dc7034-b9bf-45d3-a59f-017fe020c8ce" providerId="ADAL" clId="{FE13B250-924F-4DBE-A266-AF7A98FF5327}" dt="2026-04-09T21:29:07.611" v="12" actId="2696"/>
        <pc:sldMkLst>
          <pc:docMk/>
          <pc:sldMk cId="3213620395" sldId="267"/>
        </pc:sldMkLst>
      </pc:sldChg>
      <pc:sldChg chg="del">
        <pc:chgData name="Alexis Martin" userId="b5dc7034-b9bf-45d3-a59f-017fe020c8ce" providerId="ADAL" clId="{FE13B250-924F-4DBE-A266-AF7A98FF5327}" dt="2026-04-09T21:28:53.926" v="7" actId="2696"/>
        <pc:sldMkLst>
          <pc:docMk/>
          <pc:sldMk cId="3937652125" sldId="267"/>
        </pc:sldMkLst>
      </pc:sldChg>
      <pc:sldChg chg="del">
        <pc:chgData name="Alexis Martin" userId="b5dc7034-b9bf-45d3-a59f-017fe020c8ce" providerId="ADAL" clId="{FE13B250-924F-4DBE-A266-AF7A98FF5327}" dt="2026-04-09T21:28:53.926" v="7" actId="2696"/>
        <pc:sldMkLst>
          <pc:docMk/>
          <pc:sldMk cId="1769535070" sldId="268"/>
        </pc:sldMkLst>
      </pc:sldChg>
      <pc:sldChg chg="del">
        <pc:chgData name="Alexis Martin" userId="b5dc7034-b9bf-45d3-a59f-017fe020c8ce" providerId="ADAL" clId="{FE13B250-924F-4DBE-A266-AF7A98FF5327}" dt="2026-04-09T21:28:53.926" v="7" actId="2696"/>
        <pc:sldMkLst>
          <pc:docMk/>
          <pc:sldMk cId="2800605683" sldId="269"/>
        </pc:sldMkLst>
      </pc:sldChg>
      <pc:sldChg chg="del">
        <pc:chgData name="Alexis Martin" userId="b5dc7034-b9bf-45d3-a59f-017fe020c8ce" providerId="ADAL" clId="{FE13B250-924F-4DBE-A266-AF7A98FF5327}" dt="2026-04-09T21:28:53.926" v="7" actId="2696"/>
        <pc:sldMkLst>
          <pc:docMk/>
          <pc:sldMk cId="957828955" sldId="270"/>
        </pc:sldMkLst>
      </pc:sldChg>
      <pc:sldChg chg="add del">
        <pc:chgData name="Alexis Martin" userId="b5dc7034-b9bf-45d3-a59f-017fe020c8ce" providerId="ADAL" clId="{FE13B250-924F-4DBE-A266-AF7A98FF5327}" dt="2026-04-09T21:29:04.370" v="11"/>
        <pc:sldMkLst>
          <pc:docMk/>
          <pc:sldMk cId="2357310347" sldId="271"/>
        </pc:sldMkLst>
      </pc:sldChg>
      <pc:sldChg chg="del">
        <pc:chgData name="Alexis Martin" userId="b5dc7034-b9bf-45d3-a59f-017fe020c8ce" providerId="ADAL" clId="{FE13B250-924F-4DBE-A266-AF7A98FF5327}" dt="2026-04-09T21:28:53.926" v="7" actId="2696"/>
        <pc:sldMkLst>
          <pc:docMk/>
          <pc:sldMk cId="3234842483" sldId="271"/>
        </pc:sldMkLst>
      </pc:sldChg>
      <pc:sldChg chg="del">
        <pc:chgData name="Alexis Martin" userId="b5dc7034-b9bf-45d3-a59f-017fe020c8ce" providerId="ADAL" clId="{FE13B250-924F-4DBE-A266-AF7A98FF5327}" dt="2026-04-09T21:28:53.926" v="7" actId="2696"/>
        <pc:sldMkLst>
          <pc:docMk/>
          <pc:sldMk cId="237736381" sldId="272"/>
        </pc:sldMkLst>
      </pc:sldChg>
      <pc:sldChg chg="del">
        <pc:chgData name="Alexis Martin" userId="b5dc7034-b9bf-45d3-a59f-017fe020c8ce" providerId="ADAL" clId="{FE13B250-924F-4DBE-A266-AF7A98FF5327}" dt="2026-04-09T21:28:53.926" v="7" actId="2696"/>
        <pc:sldMkLst>
          <pc:docMk/>
          <pc:sldMk cId="1841527433" sldId="273"/>
        </pc:sldMkLst>
      </pc:sldChg>
      <pc:sldChg chg="del">
        <pc:chgData name="Alexis Martin" userId="b5dc7034-b9bf-45d3-a59f-017fe020c8ce" providerId="ADAL" clId="{FE13B250-924F-4DBE-A266-AF7A98FF5327}" dt="2026-04-09T21:28:53.926" v="7" actId="2696"/>
        <pc:sldMkLst>
          <pc:docMk/>
          <pc:sldMk cId="651654545" sldId="274"/>
        </pc:sldMkLst>
      </pc:sldChg>
      <pc:sldChg chg="addSp delSp modSp add del mod modClrScheme chgLayout">
        <pc:chgData name="Alexis Martin" userId="b5dc7034-b9bf-45d3-a59f-017fe020c8ce" providerId="ADAL" clId="{FE13B250-924F-4DBE-A266-AF7A98FF5327}" dt="2026-04-09T21:29:04.370" v="11"/>
        <pc:sldMkLst>
          <pc:docMk/>
          <pc:sldMk cId="578480556" sldId="277"/>
        </pc:sldMkLst>
        <pc:spChg chg="mod ord">
          <ac:chgData name="Alexis Martin" userId="b5dc7034-b9bf-45d3-a59f-017fe020c8ce" providerId="ADAL" clId="{FE13B250-924F-4DBE-A266-AF7A98FF5327}" dt="2026-04-09T21:28:47.415" v="5" actId="700"/>
          <ac:spMkLst>
            <pc:docMk/>
            <pc:sldMk cId="578480556" sldId="277"/>
            <ac:spMk id="2" creationId="{BB2B9D1A-1927-8307-7C00-1F465CDCCBA0}"/>
          </ac:spMkLst>
        </pc:spChg>
        <pc:spChg chg="mod ord">
          <ac:chgData name="Alexis Martin" userId="b5dc7034-b9bf-45d3-a59f-017fe020c8ce" providerId="ADAL" clId="{FE13B250-924F-4DBE-A266-AF7A98FF5327}" dt="2026-04-09T21:28:47.415" v="5" actId="700"/>
          <ac:spMkLst>
            <pc:docMk/>
            <pc:sldMk cId="578480556" sldId="277"/>
            <ac:spMk id="3" creationId="{147F21EC-E7F2-5989-1ADB-EB46EEAF6C63}"/>
          </ac:spMkLst>
        </pc:spChg>
        <pc:spChg chg="mod ord">
          <ac:chgData name="Alexis Martin" userId="b5dc7034-b9bf-45d3-a59f-017fe020c8ce" providerId="ADAL" clId="{FE13B250-924F-4DBE-A266-AF7A98FF5327}" dt="2026-04-09T21:28:47.415" v="5" actId="700"/>
          <ac:spMkLst>
            <pc:docMk/>
            <pc:sldMk cId="578480556" sldId="277"/>
            <ac:spMk id="4" creationId="{E1A2C347-A8CC-0100-534F-98D95F818146}"/>
          </ac:spMkLst>
        </pc:spChg>
        <pc:spChg chg="add del mod ord">
          <ac:chgData name="Alexis Martin" userId="b5dc7034-b9bf-45d3-a59f-017fe020c8ce" providerId="ADAL" clId="{FE13B250-924F-4DBE-A266-AF7A98FF5327}" dt="2026-04-09T21:28:47.415" v="5" actId="700"/>
          <ac:spMkLst>
            <pc:docMk/>
            <pc:sldMk cId="578480556" sldId="277"/>
            <ac:spMk id="5" creationId="{7DAF05B8-E72C-62F7-DE04-CD48331DB126}"/>
          </ac:spMkLst>
        </pc:spChg>
      </pc:sldChg>
      <pc:sldChg chg="addSp delSp modSp add del mod modClrScheme chgLayout">
        <pc:chgData name="Alexis Martin" userId="b5dc7034-b9bf-45d3-a59f-017fe020c8ce" providerId="ADAL" clId="{FE13B250-924F-4DBE-A266-AF7A98FF5327}" dt="2026-04-09T21:29:04.370" v="11"/>
        <pc:sldMkLst>
          <pc:docMk/>
          <pc:sldMk cId="3980815856" sldId="278"/>
        </pc:sldMkLst>
        <pc:spChg chg="mod ord">
          <ac:chgData name="Alexis Martin" userId="b5dc7034-b9bf-45d3-a59f-017fe020c8ce" providerId="ADAL" clId="{FE13B250-924F-4DBE-A266-AF7A98FF5327}" dt="2026-04-09T21:28:47.415" v="5" actId="700"/>
          <ac:spMkLst>
            <pc:docMk/>
            <pc:sldMk cId="3980815856" sldId="278"/>
            <ac:spMk id="2" creationId="{2AA0F480-9001-4362-8DC7-3F4C5E6B53DB}"/>
          </ac:spMkLst>
        </pc:spChg>
        <pc:spChg chg="mod ord">
          <ac:chgData name="Alexis Martin" userId="b5dc7034-b9bf-45d3-a59f-017fe020c8ce" providerId="ADAL" clId="{FE13B250-924F-4DBE-A266-AF7A98FF5327}" dt="2026-04-09T21:28:47.415" v="5" actId="700"/>
          <ac:spMkLst>
            <pc:docMk/>
            <pc:sldMk cId="3980815856" sldId="278"/>
            <ac:spMk id="3" creationId="{8CD6FA8B-ED50-4DC4-92BE-6A41963E598B}"/>
          </ac:spMkLst>
        </pc:spChg>
        <pc:spChg chg="add del mod ord">
          <ac:chgData name="Alexis Martin" userId="b5dc7034-b9bf-45d3-a59f-017fe020c8ce" providerId="ADAL" clId="{FE13B250-924F-4DBE-A266-AF7A98FF5327}" dt="2026-04-09T21:28:47.415" v="5" actId="700"/>
          <ac:spMkLst>
            <pc:docMk/>
            <pc:sldMk cId="3980815856" sldId="278"/>
            <ac:spMk id="4" creationId="{1883589B-1392-0EDE-8628-0C1DFA5CB1C2}"/>
          </ac:spMkLst>
        </pc:spChg>
        <pc:spChg chg="add del mod ord">
          <ac:chgData name="Alexis Martin" userId="b5dc7034-b9bf-45d3-a59f-017fe020c8ce" providerId="ADAL" clId="{FE13B250-924F-4DBE-A266-AF7A98FF5327}" dt="2026-04-09T21:28:47.415" v="5" actId="700"/>
          <ac:spMkLst>
            <pc:docMk/>
            <pc:sldMk cId="3980815856" sldId="278"/>
            <ac:spMk id="9" creationId="{BBEEE008-D9D7-E6D3-2E9A-13D71192F1AE}"/>
          </ac:spMkLst>
        </pc:spChg>
      </pc:sldChg>
      <pc:sldChg chg="addSp delSp modSp add del mod modClrScheme chgLayout">
        <pc:chgData name="Alexis Martin" userId="b5dc7034-b9bf-45d3-a59f-017fe020c8ce" providerId="ADAL" clId="{FE13B250-924F-4DBE-A266-AF7A98FF5327}" dt="2026-04-09T21:29:04.370" v="11"/>
        <pc:sldMkLst>
          <pc:docMk/>
          <pc:sldMk cId="1885053102" sldId="279"/>
        </pc:sldMkLst>
        <pc:spChg chg="add del mod ord">
          <ac:chgData name="Alexis Martin" userId="b5dc7034-b9bf-45d3-a59f-017fe020c8ce" providerId="ADAL" clId="{FE13B250-924F-4DBE-A266-AF7A98FF5327}" dt="2026-04-09T21:28:47.415" v="5" actId="700"/>
          <ac:spMkLst>
            <pc:docMk/>
            <pc:sldMk cId="1885053102" sldId="279"/>
            <ac:spMk id="2" creationId="{EEC40181-2BBF-F9A5-33BB-47D4B1A40471}"/>
          </ac:spMkLst>
        </pc:spChg>
        <pc:spChg chg="add del">
          <ac:chgData name="Alexis Martin" userId="b5dc7034-b9bf-45d3-a59f-017fe020c8ce" providerId="ADAL" clId="{FE13B250-924F-4DBE-A266-AF7A98FF5327}" dt="2026-04-09T21:28:47.415" v="5" actId="700"/>
          <ac:spMkLst>
            <pc:docMk/>
            <pc:sldMk cId="1885053102" sldId="279"/>
            <ac:spMk id="5" creationId="{950117C4-CFAB-04E3-F18C-B68C443DF1B8}"/>
          </ac:spMkLst>
        </pc:spChg>
        <pc:spChg chg="add del">
          <ac:chgData name="Alexis Martin" userId="b5dc7034-b9bf-45d3-a59f-017fe020c8ce" providerId="ADAL" clId="{FE13B250-924F-4DBE-A266-AF7A98FF5327}" dt="2026-04-09T21:28:47.415" v="5" actId="700"/>
          <ac:spMkLst>
            <pc:docMk/>
            <pc:sldMk cId="1885053102" sldId="279"/>
            <ac:spMk id="6" creationId="{0175A1E5-C4A3-2000-48B7-CD4DA4126AA0}"/>
          </ac:spMkLst>
        </pc:spChg>
        <pc:spChg chg="add del mod ord">
          <ac:chgData name="Alexis Martin" userId="b5dc7034-b9bf-45d3-a59f-017fe020c8ce" providerId="ADAL" clId="{FE13B250-924F-4DBE-A266-AF7A98FF5327}" dt="2026-04-09T21:28:47.415" v="5" actId="700"/>
          <ac:spMkLst>
            <pc:docMk/>
            <pc:sldMk cId="1885053102" sldId="279"/>
            <ac:spMk id="7" creationId="{B1118250-859F-06E0-CBA9-C9FB345CDF93}"/>
          </ac:spMkLst>
        </pc:spChg>
        <pc:spChg chg="add del">
          <ac:chgData name="Alexis Martin" userId="b5dc7034-b9bf-45d3-a59f-017fe020c8ce" providerId="ADAL" clId="{FE13B250-924F-4DBE-A266-AF7A98FF5327}" dt="2026-04-09T21:28:47.415" v="5" actId="700"/>
          <ac:spMkLst>
            <pc:docMk/>
            <pc:sldMk cId="1885053102" sldId="279"/>
            <ac:spMk id="8" creationId="{419BF2A4-C870-24D7-4803-0DBE23ED9E8D}"/>
          </ac:spMkLst>
        </pc:spChg>
      </pc:sldChg>
      <pc:sldChg chg="addSp delSp modSp add del mod modClrScheme chgLayout">
        <pc:chgData name="Alexis Martin" userId="b5dc7034-b9bf-45d3-a59f-017fe020c8ce" providerId="ADAL" clId="{FE13B250-924F-4DBE-A266-AF7A98FF5327}" dt="2026-04-09T21:29:04.370" v="11"/>
        <pc:sldMkLst>
          <pc:docMk/>
          <pc:sldMk cId="774375711" sldId="280"/>
        </pc:sldMkLst>
        <pc:spChg chg="mod ord">
          <ac:chgData name="Alexis Martin" userId="b5dc7034-b9bf-45d3-a59f-017fe020c8ce" providerId="ADAL" clId="{FE13B250-924F-4DBE-A266-AF7A98FF5327}" dt="2026-04-09T21:28:47.415" v="5" actId="700"/>
          <ac:spMkLst>
            <pc:docMk/>
            <pc:sldMk cId="774375711" sldId="280"/>
            <ac:spMk id="2" creationId="{9D1A52A0-4D5B-ACEC-F3FD-7D21290D6F0E}"/>
          </ac:spMkLst>
        </pc:spChg>
        <pc:spChg chg="mod ord">
          <ac:chgData name="Alexis Martin" userId="b5dc7034-b9bf-45d3-a59f-017fe020c8ce" providerId="ADAL" clId="{FE13B250-924F-4DBE-A266-AF7A98FF5327}" dt="2026-04-09T21:28:47.415" v="5" actId="700"/>
          <ac:spMkLst>
            <pc:docMk/>
            <pc:sldMk cId="774375711" sldId="280"/>
            <ac:spMk id="3" creationId="{82072196-AA65-5060-7905-911F5E719C67}"/>
          </ac:spMkLst>
        </pc:spChg>
        <pc:spChg chg="mod ord">
          <ac:chgData name="Alexis Martin" userId="b5dc7034-b9bf-45d3-a59f-017fe020c8ce" providerId="ADAL" clId="{FE13B250-924F-4DBE-A266-AF7A98FF5327}" dt="2026-04-09T21:28:47.415" v="5" actId="700"/>
          <ac:spMkLst>
            <pc:docMk/>
            <pc:sldMk cId="774375711" sldId="280"/>
            <ac:spMk id="4" creationId="{A3BFB1F9-5C76-AAAA-9157-75976757BA7E}"/>
          </ac:spMkLst>
        </pc:spChg>
        <pc:spChg chg="add del mod ord">
          <ac:chgData name="Alexis Martin" userId="b5dc7034-b9bf-45d3-a59f-017fe020c8ce" providerId="ADAL" clId="{FE13B250-924F-4DBE-A266-AF7A98FF5327}" dt="2026-04-09T21:28:47.415" v="5" actId="700"/>
          <ac:spMkLst>
            <pc:docMk/>
            <pc:sldMk cId="774375711" sldId="280"/>
            <ac:spMk id="5" creationId="{DEA73B19-D7A1-5BB8-808A-A908EC822EE2}"/>
          </ac:spMkLst>
        </pc:spChg>
      </pc:sldChg>
      <pc:sldChg chg="addSp delSp modSp add del mod modClrScheme chgLayout">
        <pc:chgData name="Alexis Martin" userId="b5dc7034-b9bf-45d3-a59f-017fe020c8ce" providerId="ADAL" clId="{FE13B250-924F-4DBE-A266-AF7A98FF5327}" dt="2026-04-09T21:29:04.370" v="11"/>
        <pc:sldMkLst>
          <pc:docMk/>
          <pc:sldMk cId="897414643" sldId="281"/>
        </pc:sldMkLst>
        <pc:spChg chg="mod ord">
          <ac:chgData name="Alexis Martin" userId="b5dc7034-b9bf-45d3-a59f-017fe020c8ce" providerId="ADAL" clId="{FE13B250-924F-4DBE-A266-AF7A98FF5327}" dt="2026-04-09T21:28:47.415" v="5" actId="700"/>
          <ac:spMkLst>
            <pc:docMk/>
            <pc:sldMk cId="897414643" sldId="281"/>
            <ac:spMk id="2" creationId="{6726279B-947F-3326-815F-32F8DCECDD55}"/>
          </ac:spMkLst>
        </pc:spChg>
        <pc:spChg chg="mod ord">
          <ac:chgData name="Alexis Martin" userId="b5dc7034-b9bf-45d3-a59f-017fe020c8ce" providerId="ADAL" clId="{FE13B250-924F-4DBE-A266-AF7A98FF5327}" dt="2026-04-09T21:28:47.415" v="5" actId="700"/>
          <ac:spMkLst>
            <pc:docMk/>
            <pc:sldMk cId="897414643" sldId="281"/>
            <ac:spMk id="3" creationId="{1689722F-B1DE-7A4B-2C66-0411B2DA4B7D}"/>
          </ac:spMkLst>
        </pc:spChg>
        <pc:spChg chg="mod ord">
          <ac:chgData name="Alexis Martin" userId="b5dc7034-b9bf-45d3-a59f-017fe020c8ce" providerId="ADAL" clId="{FE13B250-924F-4DBE-A266-AF7A98FF5327}" dt="2026-04-09T21:28:47.415" v="5" actId="700"/>
          <ac:spMkLst>
            <pc:docMk/>
            <pc:sldMk cId="897414643" sldId="281"/>
            <ac:spMk id="4" creationId="{B90A8422-2824-6848-4CE5-8CE388E4DFEF}"/>
          </ac:spMkLst>
        </pc:spChg>
        <pc:spChg chg="add del mod ord">
          <ac:chgData name="Alexis Martin" userId="b5dc7034-b9bf-45d3-a59f-017fe020c8ce" providerId="ADAL" clId="{FE13B250-924F-4DBE-A266-AF7A98FF5327}" dt="2026-04-09T21:28:47.415" v="5" actId="700"/>
          <ac:spMkLst>
            <pc:docMk/>
            <pc:sldMk cId="897414643" sldId="281"/>
            <ac:spMk id="5" creationId="{78CF629A-5E28-6350-3E4C-FC2345EF8E57}"/>
          </ac:spMkLst>
        </pc:spChg>
      </pc:sldChg>
      <pc:sldChg chg="addSp delSp modSp add del mod modClrScheme chgLayout">
        <pc:chgData name="Alexis Martin" userId="b5dc7034-b9bf-45d3-a59f-017fe020c8ce" providerId="ADAL" clId="{FE13B250-924F-4DBE-A266-AF7A98FF5327}" dt="2026-04-09T21:29:04.370" v="11"/>
        <pc:sldMkLst>
          <pc:docMk/>
          <pc:sldMk cId="3938859763" sldId="284"/>
        </pc:sldMkLst>
        <pc:spChg chg="mod ord">
          <ac:chgData name="Alexis Martin" userId="b5dc7034-b9bf-45d3-a59f-017fe020c8ce" providerId="ADAL" clId="{FE13B250-924F-4DBE-A266-AF7A98FF5327}" dt="2026-04-09T21:28:47.415" v="5" actId="700"/>
          <ac:spMkLst>
            <pc:docMk/>
            <pc:sldMk cId="3938859763" sldId="284"/>
            <ac:spMk id="2" creationId="{79B031C6-73BD-7890-B938-30B97480A0E2}"/>
          </ac:spMkLst>
        </pc:spChg>
        <pc:spChg chg="mod ord">
          <ac:chgData name="Alexis Martin" userId="b5dc7034-b9bf-45d3-a59f-017fe020c8ce" providerId="ADAL" clId="{FE13B250-924F-4DBE-A266-AF7A98FF5327}" dt="2026-04-09T21:28:47.415" v="5" actId="700"/>
          <ac:spMkLst>
            <pc:docMk/>
            <pc:sldMk cId="3938859763" sldId="284"/>
            <ac:spMk id="3" creationId="{C2032CA5-2377-55C3-7C85-44E2A11E8E12}"/>
          </ac:spMkLst>
        </pc:spChg>
        <pc:spChg chg="mod ord">
          <ac:chgData name="Alexis Martin" userId="b5dc7034-b9bf-45d3-a59f-017fe020c8ce" providerId="ADAL" clId="{FE13B250-924F-4DBE-A266-AF7A98FF5327}" dt="2026-04-09T21:28:47.415" v="5" actId="700"/>
          <ac:spMkLst>
            <pc:docMk/>
            <pc:sldMk cId="3938859763" sldId="284"/>
            <ac:spMk id="4" creationId="{0ADF0F2C-33CC-78EE-1842-B779FF50682D}"/>
          </ac:spMkLst>
        </pc:spChg>
        <pc:spChg chg="add del mod ord">
          <ac:chgData name="Alexis Martin" userId="b5dc7034-b9bf-45d3-a59f-017fe020c8ce" providerId="ADAL" clId="{FE13B250-924F-4DBE-A266-AF7A98FF5327}" dt="2026-04-09T21:28:47.415" v="5" actId="700"/>
          <ac:spMkLst>
            <pc:docMk/>
            <pc:sldMk cId="3938859763" sldId="284"/>
            <ac:spMk id="5" creationId="{CD407FF2-39F1-71CF-79F1-7BEC17C3E948}"/>
          </ac:spMkLst>
        </pc:spChg>
      </pc:sldChg>
      <pc:sldChg chg="addSp delSp modSp add del mod modClrScheme chgLayout">
        <pc:chgData name="Alexis Martin" userId="b5dc7034-b9bf-45d3-a59f-017fe020c8ce" providerId="ADAL" clId="{FE13B250-924F-4DBE-A266-AF7A98FF5327}" dt="2026-04-09T21:30:07.144" v="13" actId="700"/>
        <pc:sldMkLst>
          <pc:docMk/>
          <pc:sldMk cId="2886978053" sldId="1346"/>
        </pc:sldMkLst>
        <pc:spChg chg="mod ord">
          <ac:chgData name="Alexis Martin" userId="b5dc7034-b9bf-45d3-a59f-017fe020c8ce" providerId="ADAL" clId="{FE13B250-924F-4DBE-A266-AF7A98FF5327}" dt="2026-04-09T21:30:07.144" v="13" actId="700"/>
          <ac:spMkLst>
            <pc:docMk/>
            <pc:sldMk cId="2886978053" sldId="1346"/>
            <ac:spMk id="2" creationId="{E29E8448-8FBD-62AB-BEFD-1EB3A98FEF06}"/>
          </ac:spMkLst>
        </pc:spChg>
        <pc:spChg chg="add del mod ord">
          <ac:chgData name="Alexis Martin" userId="b5dc7034-b9bf-45d3-a59f-017fe020c8ce" providerId="ADAL" clId="{FE13B250-924F-4DBE-A266-AF7A98FF5327}" dt="2026-04-09T21:28:47.415" v="5" actId="700"/>
          <ac:spMkLst>
            <pc:docMk/>
            <pc:sldMk cId="2886978053" sldId="1346"/>
            <ac:spMk id="5" creationId="{3D7BC8FA-B804-7866-E4E3-4120792A9954}"/>
          </ac:spMkLst>
        </pc:spChg>
        <pc:spChg chg="add mod ord">
          <ac:chgData name="Alexis Martin" userId="b5dc7034-b9bf-45d3-a59f-017fe020c8ce" providerId="ADAL" clId="{FE13B250-924F-4DBE-A266-AF7A98FF5327}" dt="2026-04-09T21:30:07.144" v="13" actId="700"/>
          <ac:spMkLst>
            <pc:docMk/>
            <pc:sldMk cId="2886978053" sldId="1346"/>
            <ac:spMk id="5" creationId="{CAA7B5C1-F040-C5ED-6C15-99ECCD91DE08}"/>
          </ac:spMkLst>
        </pc:spChg>
        <pc:spChg chg="add del mod ord">
          <ac:chgData name="Alexis Martin" userId="b5dc7034-b9bf-45d3-a59f-017fe020c8ce" providerId="ADAL" clId="{FE13B250-924F-4DBE-A266-AF7A98FF5327}" dt="2026-04-09T21:30:07.144" v="13" actId="700"/>
          <ac:spMkLst>
            <pc:docMk/>
            <pc:sldMk cId="2886978053" sldId="1346"/>
            <ac:spMk id="7" creationId="{D8445C8F-DFDC-611F-C31F-12D99EA0A8CB}"/>
          </ac:spMkLst>
        </pc:spChg>
      </pc:sldChg>
      <pc:sldChg chg="addSp delSp modSp add del mod modClrScheme chgLayout">
        <pc:chgData name="Alexis Martin" userId="b5dc7034-b9bf-45d3-a59f-017fe020c8ce" providerId="ADAL" clId="{FE13B250-924F-4DBE-A266-AF7A98FF5327}" dt="2026-04-09T21:29:04.370" v="11"/>
        <pc:sldMkLst>
          <pc:docMk/>
          <pc:sldMk cId="2125652187" sldId="1355"/>
        </pc:sldMkLst>
        <pc:spChg chg="mod ord">
          <ac:chgData name="Alexis Martin" userId="b5dc7034-b9bf-45d3-a59f-017fe020c8ce" providerId="ADAL" clId="{FE13B250-924F-4DBE-A266-AF7A98FF5327}" dt="2026-04-09T21:28:47.415" v="5" actId="700"/>
          <ac:spMkLst>
            <pc:docMk/>
            <pc:sldMk cId="2125652187" sldId="1355"/>
            <ac:spMk id="2" creationId="{7C3C6803-E596-5C54-BB2C-FD60D3118356}"/>
          </ac:spMkLst>
        </pc:spChg>
        <pc:spChg chg="add del mod ord">
          <ac:chgData name="Alexis Martin" userId="b5dc7034-b9bf-45d3-a59f-017fe020c8ce" providerId="ADAL" clId="{FE13B250-924F-4DBE-A266-AF7A98FF5327}" dt="2026-04-09T21:28:47.415" v="5" actId="700"/>
          <ac:spMkLst>
            <pc:docMk/>
            <pc:sldMk cId="2125652187" sldId="1355"/>
            <ac:spMk id="3" creationId="{AED3387A-BD32-280E-F3B9-62B838257AE2}"/>
          </ac:spMkLst>
        </pc:spChg>
      </pc:sldChg>
      <pc:sldChg chg="add del">
        <pc:chgData name="Alexis Martin" userId="b5dc7034-b9bf-45d3-a59f-017fe020c8ce" providerId="ADAL" clId="{FE13B250-924F-4DBE-A266-AF7A98FF5327}" dt="2026-04-09T21:29:04.370" v="11"/>
        <pc:sldMkLst>
          <pc:docMk/>
          <pc:sldMk cId="482035769" sldId="1356"/>
        </pc:sldMkLst>
      </pc:sldChg>
      <pc:sldChg chg="addSp delSp modSp add del mod modClrScheme chgLayout">
        <pc:chgData name="Alexis Martin" userId="b5dc7034-b9bf-45d3-a59f-017fe020c8ce" providerId="ADAL" clId="{FE13B250-924F-4DBE-A266-AF7A98FF5327}" dt="2026-04-09T21:28:48.041" v="6"/>
        <pc:sldMkLst>
          <pc:docMk/>
          <pc:sldMk cId="2357310347" sldId="1356"/>
        </pc:sldMkLst>
        <pc:spChg chg="add del mod ord">
          <ac:chgData name="Alexis Martin" userId="b5dc7034-b9bf-45d3-a59f-017fe020c8ce" providerId="ADAL" clId="{FE13B250-924F-4DBE-A266-AF7A98FF5327}" dt="2026-04-09T21:28:47.415" v="5" actId="700"/>
          <ac:spMkLst>
            <pc:docMk/>
            <pc:sldMk cId="2357310347" sldId="1356"/>
            <ac:spMk id="2" creationId="{A02234E7-D355-1DA9-1E6F-9B57D5C5A5DF}"/>
          </ac:spMkLst>
        </pc:spChg>
        <pc:spChg chg="add del mod ord">
          <ac:chgData name="Alexis Martin" userId="b5dc7034-b9bf-45d3-a59f-017fe020c8ce" providerId="ADAL" clId="{FE13B250-924F-4DBE-A266-AF7A98FF5327}" dt="2026-04-09T21:28:47.415" v="5" actId="700"/>
          <ac:spMkLst>
            <pc:docMk/>
            <pc:sldMk cId="2357310347" sldId="1356"/>
            <ac:spMk id="3" creationId="{26DABEE7-EF87-4171-B5BA-FD9D98E73A42}"/>
          </ac:spMkLst>
        </pc:spChg>
      </pc:sldChg>
      <pc:sldChg chg="addSp delSp modSp add del mod modClrScheme chgLayout">
        <pc:chgData name="Alexis Martin" userId="b5dc7034-b9bf-45d3-a59f-017fe020c8ce" providerId="ADAL" clId="{FE13B250-924F-4DBE-A266-AF7A98FF5327}" dt="2026-04-09T21:28:48.041" v="6"/>
        <pc:sldMkLst>
          <pc:docMk/>
          <pc:sldMk cId="482035769" sldId="1357"/>
        </pc:sldMkLst>
        <pc:spChg chg="mod ord">
          <ac:chgData name="Alexis Martin" userId="b5dc7034-b9bf-45d3-a59f-017fe020c8ce" providerId="ADAL" clId="{FE13B250-924F-4DBE-A266-AF7A98FF5327}" dt="2026-04-09T21:28:47.415" v="5" actId="700"/>
          <ac:spMkLst>
            <pc:docMk/>
            <pc:sldMk cId="482035769" sldId="1357"/>
            <ac:spMk id="2" creationId="{F00E65A4-7CFA-6E04-677E-3E350B2EBDA3}"/>
          </ac:spMkLst>
        </pc:spChg>
        <pc:spChg chg="add del mod ord">
          <ac:chgData name="Alexis Martin" userId="b5dc7034-b9bf-45d3-a59f-017fe020c8ce" providerId="ADAL" clId="{FE13B250-924F-4DBE-A266-AF7A98FF5327}" dt="2026-04-09T21:28:47.415" v="5" actId="700"/>
          <ac:spMkLst>
            <pc:docMk/>
            <pc:sldMk cId="482035769" sldId="1357"/>
            <ac:spMk id="3" creationId="{7C7FD864-4D1A-BCC2-79EE-8024BEC0DE74}"/>
          </ac:spMkLst>
        </pc:spChg>
        <pc:spChg chg="add del mod ord">
          <ac:chgData name="Alexis Martin" userId="b5dc7034-b9bf-45d3-a59f-017fe020c8ce" providerId="ADAL" clId="{FE13B250-924F-4DBE-A266-AF7A98FF5327}" dt="2026-04-09T21:28:47.415" v="5" actId="700"/>
          <ac:spMkLst>
            <pc:docMk/>
            <pc:sldMk cId="482035769" sldId="1357"/>
            <ac:spMk id="11" creationId="{8B3E50A6-28A5-B7D6-2192-7F17047AA6FA}"/>
          </ac:spMkLst>
        </pc:spChg>
      </pc:sldChg>
      <pc:sldChg chg="add del">
        <pc:chgData name="Alexis Martin" userId="b5dc7034-b9bf-45d3-a59f-017fe020c8ce" providerId="ADAL" clId="{FE13B250-924F-4DBE-A266-AF7A98FF5327}" dt="2026-04-09T21:29:04.370" v="11"/>
        <pc:sldMkLst>
          <pc:docMk/>
          <pc:sldMk cId="2990957027" sldId="1357"/>
        </pc:sldMkLst>
      </pc:sldChg>
      <pc:sldChg chg="addSp delSp modSp add del mod modClrScheme chgLayout">
        <pc:chgData name="Alexis Martin" userId="b5dc7034-b9bf-45d3-a59f-017fe020c8ce" providerId="ADAL" clId="{FE13B250-924F-4DBE-A266-AF7A98FF5327}" dt="2026-04-09T21:28:48.041" v="6"/>
        <pc:sldMkLst>
          <pc:docMk/>
          <pc:sldMk cId="2990957027" sldId="1358"/>
        </pc:sldMkLst>
        <pc:spChg chg="mod ord">
          <ac:chgData name="Alexis Martin" userId="b5dc7034-b9bf-45d3-a59f-017fe020c8ce" providerId="ADAL" clId="{FE13B250-924F-4DBE-A266-AF7A98FF5327}" dt="2026-04-09T21:28:47.415" v="5" actId="700"/>
          <ac:spMkLst>
            <pc:docMk/>
            <pc:sldMk cId="2990957027" sldId="1358"/>
            <ac:spMk id="2" creationId="{B64F5235-96BE-C908-9C45-AA9FF306CB01}"/>
          </ac:spMkLst>
        </pc:spChg>
        <pc:spChg chg="add del mod ord">
          <ac:chgData name="Alexis Martin" userId="b5dc7034-b9bf-45d3-a59f-017fe020c8ce" providerId="ADAL" clId="{FE13B250-924F-4DBE-A266-AF7A98FF5327}" dt="2026-04-09T21:28:47.415" v="5" actId="700"/>
          <ac:spMkLst>
            <pc:docMk/>
            <pc:sldMk cId="2990957027" sldId="1358"/>
            <ac:spMk id="3" creationId="{3A8A8DC8-1853-F7AD-CCE1-F0F7EFBA61FD}"/>
          </ac:spMkLst>
        </pc:spChg>
        <pc:spChg chg="add del mod ord">
          <ac:chgData name="Alexis Martin" userId="b5dc7034-b9bf-45d3-a59f-017fe020c8ce" providerId="ADAL" clId="{FE13B250-924F-4DBE-A266-AF7A98FF5327}" dt="2026-04-09T21:28:47.415" v="5" actId="700"/>
          <ac:spMkLst>
            <pc:docMk/>
            <pc:sldMk cId="2990957027" sldId="1358"/>
            <ac:spMk id="9" creationId="{873F0497-D16C-FC23-B9C7-D980FBFC7AE5}"/>
          </ac:spMkLst>
        </pc:spChg>
      </pc:sldChg>
      <pc:sldChg chg="add del">
        <pc:chgData name="Alexis Martin" userId="b5dc7034-b9bf-45d3-a59f-017fe020c8ce" providerId="ADAL" clId="{FE13B250-924F-4DBE-A266-AF7A98FF5327}" dt="2026-04-09T21:29:04.370" v="11"/>
        <pc:sldMkLst>
          <pc:docMk/>
          <pc:sldMk cId="3818387963" sldId="1358"/>
        </pc:sldMkLst>
      </pc:sldChg>
      <pc:sldChg chg="add del">
        <pc:chgData name="Alexis Martin" userId="b5dc7034-b9bf-45d3-a59f-017fe020c8ce" providerId="ADAL" clId="{FE13B250-924F-4DBE-A266-AF7A98FF5327}" dt="2026-04-09T21:29:04.370" v="11"/>
        <pc:sldMkLst>
          <pc:docMk/>
          <pc:sldMk cId="892679971" sldId="1359"/>
        </pc:sldMkLst>
      </pc:sldChg>
      <pc:sldChg chg="addSp delSp modSp add del mod modClrScheme chgLayout">
        <pc:chgData name="Alexis Martin" userId="b5dc7034-b9bf-45d3-a59f-017fe020c8ce" providerId="ADAL" clId="{FE13B250-924F-4DBE-A266-AF7A98FF5327}" dt="2026-04-09T21:28:48.041" v="6"/>
        <pc:sldMkLst>
          <pc:docMk/>
          <pc:sldMk cId="3818387963" sldId="1359"/>
        </pc:sldMkLst>
        <pc:spChg chg="mod ord">
          <ac:chgData name="Alexis Martin" userId="b5dc7034-b9bf-45d3-a59f-017fe020c8ce" providerId="ADAL" clId="{FE13B250-924F-4DBE-A266-AF7A98FF5327}" dt="2026-04-09T21:28:47.415" v="5" actId="700"/>
          <ac:spMkLst>
            <pc:docMk/>
            <pc:sldMk cId="3818387963" sldId="1359"/>
            <ac:spMk id="2" creationId="{476F330D-C572-5307-E22D-FEC951DD292C}"/>
          </ac:spMkLst>
        </pc:spChg>
        <pc:spChg chg="add del mod ord">
          <ac:chgData name="Alexis Martin" userId="b5dc7034-b9bf-45d3-a59f-017fe020c8ce" providerId="ADAL" clId="{FE13B250-924F-4DBE-A266-AF7A98FF5327}" dt="2026-04-09T21:28:47.415" v="5" actId="700"/>
          <ac:spMkLst>
            <pc:docMk/>
            <pc:sldMk cId="3818387963" sldId="1359"/>
            <ac:spMk id="3" creationId="{97D99541-8CAC-5021-B4AB-EBC8000D8AC9}"/>
          </ac:spMkLst>
        </pc:spChg>
        <pc:spChg chg="add del mod ord">
          <ac:chgData name="Alexis Martin" userId="b5dc7034-b9bf-45d3-a59f-017fe020c8ce" providerId="ADAL" clId="{FE13B250-924F-4DBE-A266-AF7A98FF5327}" dt="2026-04-09T21:28:47.415" v="5" actId="700"/>
          <ac:spMkLst>
            <pc:docMk/>
            <pc:sldMk cId="3818387963" sldId="1359"/>
            <ac:spMk id="9" creationId="{FBE9C382-3AD3-2752-8601-2D4C4FB3479F}"/>
          </ac:spMkLst>
        </pc:spChg>
      </pc:sldChg>
      <pc:sldChg chg="addSp delSp modSp add del mod modClrScheme chgLayout">
        <pc:chgData name="Alexis Martin" userId="b5dc7034-b9bf-45d3-a59f-017fe020c8ce" providerId="ADAL" clId="{FE13B250-924F-4DBE-A266-AF7A98FF5327}" dt="2026-04-09T21:28:48.041" v="6"/>
        <pc:sldMkLst>
          <pc:docMk/>
          <pc:sldMk cId="892679971" sldId="1360"/>
        </pc:sldMkLst>
        <pc:spChg chg="mod ord">
          <ac:chgData name="Alexis Martin" userId="b5dc7034-b9bf-45d3-a59f-017fe020c8ce" providerId="ADAL" clId="{FE13B250-924F-4DBE-A266-AF7A98FF5327}" dt="2026-04-09T21:28:47.415" v="5" actId="700"/>
          <ac:spMkLst>
            <pc:docMk/>
            <pc:sldMk cId="892679971" sldId="1360"/>
            <ac:spMk id="2" creationId="{438EA752-75D7-1405-E510-2CBAC2821D3D}"/>
          </ac:spMkLst>
        </pc:spChg>
        <pc:spChg chg="add del mod ord">
          <ac:chgData name="Alexis Martin" userId="b5dc7034-b9bf-45d3-a59f-017fe020c8ce" providerId="ADAL" clId="{FE13B250-924F-4DBE-A266-AF7A98FF5327}" dt="2026-04-09T21:28:47.415" v="5" actId="700"/>
          <ac:spMkLst>
            <pc:docMk/>
            <pc:sldMk cId="892679971" sldId="1360"/>
            <ac:spMk id="3" creationId="{3585FAF0-C78C-6505-8891-7FDEAC3B8632}"/>
          </ac:spMkLst>
        </pc:spChg>
        <pc:spChg chg="add del mod ord">
          <ac:chgData name="Alexis Martin" userId="b5dc7034-b9bf-45d3-a59f-017fe020c8ce" providerId="ADAL" clId="{FE13B250-924F-4DBE-A266-AF7A98FF5327}" dt="2026-04-09T21:28:47.415" v="5" actId="700"/>
          <ac:spMkLst>
            <pc:docMk/>
            <pc:sldMk cId="892679971" sldId="1360"/>
            <ac:spMk id="8" creationId="{4434010F-88F4-D16C-815A-000B9E7F44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Center Link: https://asco.confex.com/asco/gucs2025/gateway.cgi </a:t>
            </a:r>
            <a:endParaRPr lang="en-AS"/>
          </a:p>
        </p:txBody>
      </p:sp>
      <p:sp>
        <p:nvSpPr>
          <p:cNvPr id="4" name="Slide Number Placeholder 3"/>
          <p:cNvSpPr>
            <a:spLocks noGrp="1"/>
          </p:cNvSpPr>
          <p:nvPr>
            <p:ph type="sldNum" sz="quarter" idx="5"/>
          </p:nvPr>
        </p:nvSpPr>
        <p:spPr/>
        <p:txBody>
          <a:bodyPr/>
          <a:lstStyle/>
          <a:p>
            <a:fld id="{D14D9E9D-93A9-4E6A-8E42-DC0055A8528E}" type="slidenum">
              <a:rPr lang="en-US" smtClean="0"/>
              <a:t>2</a:t>
            </a:fld>
            <a:endParaRPr lang="en-US"/>
          </a:p>
        </p:txBody>
      </p:sp>
    </p:spTree>
    <p:extLst>
      <p:ext uri="{BB962C8B-B14F-4D97-AF65-F5344CB8AC3E}">
        <p14:creationId xmlns:p14="http://schemas.microsoft.com/office/powerpoint/2010/main" val="10453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3</a:t>
            </a:fld>
            <a:endParaRPr lang="en-US"/>
          </a:p>
        </p:txBody>
      </p:sp>
    </p:spTree>
    <p:extLst>
      <p:ext uri="{BB962C8B-B14F-4D97-AF65-F5344CB8AC3E}">
        <p14:creationId xmlns:p14="http://schemas.microsoft.com/office/powerpoint/2010/main" val="343662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5</a:t>
            </a:fld>
            <a:endParaRPr lang="en-US"/>
          </a:p>
        </p:txBody>
      </p:sp>
    </p:spTree>
    <p:extLst>
      <p:ext uri="{BB962C8B-B14F-4D97-AF65-F5344CB8AC3E}">
        <p14:creationId xmlns:p14="http://schemas.microsoft.com/office/powerpoint/2010/main" val="137967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Interactive Tools, please be sure to incorporate a ~20 second pause for attendees to send responses*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9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rPr>
              <a:t>Please note for Multiple Choice Questions:</a:t>
            </a:r>
          </a:p>
          <a:p>
            <a:pPr marL="285744" indent="-285744">
              <a:buFont typeface="Arial" panose="020B0604020202020204" pitchFamily="34" charset="0"/>
              <a:buChar char="•"/>
            </a:pPr>
            <a:r>
              <a:rPr lang="en-US" sz="1200">
                <a:solidFill>
                  <a:schemeClr val="bg1"/>
                </a:solidFill>
              </a:rPr>
              <a:t>Avoid using “All/None of the Above,” “True/False,” and “Both A and B” answers</a:t>
            </a:r>
          </a:p>
          <a:p>
            <a:pPr marL="285744" indent="-285744">
              <a:buFont typeface="Arial" panose="020B0604020202020204" pitchFamily="34" charset="0"/>
              <a:buChar char="•"/>
            </a:pPr>
            <a:r>
              <a:rPr lang="en-US" sz="1200">
                <a:solidFill>
                  <a:schemeClr val="bg1"/>
                </a:solidFill>
              </a:rPr>
              <a:t>Provide no more than 5 answer choices</a:t>
            </a:r>
          </a:p>
          <a:p>
            <a:pPr marL="285744" indent="-285744">
              <a:buFont typeface="Arial" panose="020B0604020202020204" pitchFamily="34" charset="0"/>
              <a:buChar char="•"/>
            </a:pPr>
            <a:r>
              <a:rPr lang="en-US" sz="1200">
                <a:solidFill>
                  <a:schemeClr val="bg1"/>
                </a:solidFill>
              </a:rPr>
              <a:t>Answers should be brief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3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ea typeface="Arial" charset="0"/>
                <a:cs typeface="Arial" charset="0"/>
              </a:rPr>
              <a:t>“Yes/No” answers or “Agree/Disagree” answers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67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much do you agree or disagree…?”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1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likely are you to…?”</a:t>
            </a:r>
          </a:p>
          <a:p>
            <a:endParaRPr lang="en-A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16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Click to Edit Speaker</a:t>
            </a:r>
          </a:p>
        </p:txBody>
      </p:sp>
      <p:sp>
        <p:nvSpPr>
          <p:cNvPr id="5" name="Text Placeholder 4">
            <a:extLst>
              <a:ext uri="{FF2B5EF4-FFF2-40B4-BE49-F238E27FC236}">
                <a16:creationId xmlns:a16="http://schemas.microsoft.com/office/drawing/2014/main" id="{11BC5C70-076B-40B0-85B6-B1E116EB5C53}"/>
              </a:ext>
            </a:extLst>
          </p:cNvPr>
          <p:cNvSpPr>
            <a:spLocks noGrp="1"/>
          </p:cNvSpPr>
          <p:nvPr>
            <p:ph type="body" sz="quarter" idx="15" hasCustomPrompt="1"/>
          </p:nvPr>
        </p:nvSpPr>
        <p:spPr>
          <a:xfrm>
            <a:off x="407894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pic>
        <p:nvPicPr>
          <p:cNvPr id="4" name="Picture 3">
            <a:extLst>
              <a:ext uri="{FF2B5EF4-FFF2-40B4-BE49-F238E27FC236}">
                <a16:creationId xmlns:a16="http://schemas.microsoft.com/office/drawing/2014/main" id="{05BEDA01-962E-5B18-BE4A-22A04F8B2F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0" y="293029"/>
            <a:ext cx="2453707" cy="882995"/>
          </a:xfrm>
          <a:prstGeom prst="rect">
            <a:avLst/>
          </a:prstGeom>
        </p:spPr>
      </p:pic>
    </p:spTree>
    <p:extLst>
      <p:ext uri="{BB962C8B-B14F-4D97-AF65-F5344CB8AC3E}">
        <p14:creationId xmlns:p14="http://schemas.microsoft.com/office/powerpoint/2010/main" val="210717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4088880" y="627268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426041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D62FD2A4-18B7-4603-9A47-3E7AB3E38593}"/>
              </a:ext>
            </a:extLst>
          </p:cNvPr>
          <p:cNvSpPr>
            <a:spLocks noGrp="1"/>
          </p:cNvSpPr>
          <p:nvPr>
            <p:ph type="body" sz="quarter" idx="15" hasCustomPrompt="1"/>
          </p:nvPr>
        </p:nvSpPr>
        <p:spPr>
          <a:xfrm>
            <a:off x="4108756"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6517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4088878"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59872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dirty="0"/>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Click to Edit Speaker</a:t>
            </a:r>
          </a:p>
        </p:txBody>
      </p:sp>
      <p:sp>
        <p:nvSpPr>
          <p:cNvPr id="4" name="Text Placeholder 4">
            <a:extLst>
              <a:ext uri="{FF2B5EF4-FFF2-40B4-BE49-F238E27FC236}">
                <a16:creationId xmlns:a16="http://schemas.microsoft.com/office/drawing/2014/main" id="{9A39D25A-230C-6642-61C6-E898235EE15B}"/>
              </a:ext>
            </a:extLst>
          </p:cNvPr>
          <p:cNvSpPr>
            <a:spLocks noGrp="1"/>
          </p:cNvSpPr>
          <p:nvPr>
            <p:ph type="body" sz="quarter" idx="15" hasCustomPrompt="1"/>
          </p:nvPr>
        </p:nvSpPr>
        <p:spPr>
          <a:xfrm>
            <a:off x="4088878"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pic>
        <p:nvPicPr>
          <p:cNvPr id="5" name="Picture 4">
            <a:extLst>
              <a:ext uri="{FF2B5EF4-FFF2-40B4-BE49-F238E27FC236}">
                <a16:creationId xmlns:a16="http://schemas.microsoft.com/office/drawing/2014/main" id="{0E5A0060-24F3-E253-9D33-C69DB19F3D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0" y="266210"/>
            <a:ext cx="2447432" cy="880737"/>
          </a:xfrm>
          <a:prstGeom prst="rect">
            <a:avLst/>
          </a:prstGeom>
        </p:spPr>
      </p:pic>
    </p:spTree>
    <p:extLst>
      <p:ext uri="{BB962C8B-B14F-4D97-AF65-F5344CB8AC3E}">
        <p14:creationId xmlns:p14="http://schemas.microsoft.com/office/powerpoint/2010/main" val="355982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6D1DE8D4-CF62-E9F9-D362-5CCB15FA234F}"/>
              </a:ext>
            </a:extLst>
          </p:cNvPr>
          <p:cNvSpPr>
            <a:spLocks noGrp="1"/>
          </p:cNvSpPr>
          <p:nvPr>
            <p:ph type="body" sz="quarter" idx="15" hasCustomPrompt="1"/>
          </p:nvPr>
        </p:nvSpPr>
        <p:spPr>
          <a:xfrm>
            <a:off x="4098817"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02981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4">
            <a:extLst>
              <a:ext uri="{FF2B5EF4-FFF2-40B4-BE49-F238E27FC236}">
                <a16:creationId xmlns:a16="http://schemas.microsoft.com/office/drawing/2014/main" id="{111F7B5E-A7E3-7D7F-F379-86A035980644}"/>
              </a:ext>
            </a:extLst>
          </p:cNvPr>
          <p:cNvSpPr>
            <a:spLocks noGrp="1"/>
          </p:cNvSpPr>
          <p:nvPr>
            <p:ph type="body" sz="quarter" idx="15" hasCustomPrompt="1"/>
          </p:nvPr>
        </p:nvSpPr>
        <p:spPr>
          <a:xfrm>
            <a:off x="4088878"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9862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D828879-4298-1C0C-F1AD-0390D988A1C4}"/>
              </a:ext>
            </a:extLst>
          </p:cNvPr>
          <p:cNvSpPr>
            <a:spLocks noGrp="1"/>
          </p:cNvSpPr>
          <p:nvPr>
            <p:ph type="body" sz="quarter" idx="15" hasCustomPrompt="1"/>
          </p:nvPr>
        </p:nvSpPr>
        <p:spPr>
          <a:xfrm>
            <a:off x="4088878"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419337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5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D9D80-5557-9897-B00A-BE8884ABF1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 y="6229350"/>
            <a:ext cx="12191980" cy="628648"/>
          </a:xfrm>
          <a:prstGeom prst="rect">
            <a:avLst/>
          </a:prstGeom>
        </p:spPr>
      </p:pic>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3251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sldNum="0"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AA44E-5BB6-2A24-FE19-D3F866EB67A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6238050"/>
            <a:ext cx="12192000" cy="628650"/>
          </a:xfrm>
          <a:prstGeom prst="rect">
            <a:avLst/>
          </a:prstGeom>
        </p:spPr>
      </p:pic>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105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asco.confex.com/asco/qcs2026/gateway.cg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s3.amazonaws.com/files.oncologymeetings.org/prod/s3fs-public/2022-09/2022-ASCO-Language-Of-Respect.pdf?c7hayh32581kBSiwbQnQlauDPtg1PWg6"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D75EE-999E-9F08-E64F-D61EC2AA9370}"/>
              </a:ext>
            </a:extLst>
          </p:cNvPr>
          <p:cNvSpPr>
            <a:spLocks noGrp="1"/>
          </p:cNvSpPr>
          <p:nvPr>
            <p:ph type="body" sz="quarter" idx="15"/>
          </p:nvPr>
        </p:nvSpPr>
        <p:spPr/>
        <p:txBody>
          <a:bodyPr/>
          <a:lstStyle/>
          <a:p>
            <a:endParaRPr lang="en-US"/>
          </a:p>
        </p:txBody>
      </p:sp>
      <p:pic>
        <p:nvPicPr>
          <p:cNvPr id="4" name="Picture 3" descr="Graphical user interface, application&#10;&#10;Description automatically generated">
            <a:extLst>
              <a:ext uri="{FF2B5EF4-FFF2-40B4-BE49-F238E27FC236}">
                <a16:creationId xmlns:a16="http://schemas.microsoft.com/office/drawing/2014/main" id="{D3EA8EFC-18E3-4EF8-A63C-1EF9D26C2ADA}"/>
              </a:ext>
            </a:extLst>
          </p:cNvPr>
          <p:cNvPicPr>
            <a:picLocks noChangeAspect="1"/>
          </p:cNvPicPr>
          <p:nvPr/>
        </p:nvPicPr>
        <p:blipFill rotWithShape="1">
          <a:blip r:embed="rId2">
            <a:extLst>
              <a:ext uri="{28A0092B-C50C-407E-A947-70E740481C1C}">
                <a14:useLocalDpi xmlns:a14="http://schemas.microsoft.com/office/drawing/2010/main" val="0"/>
              </a:ext>
            </a:extLst>
          </a:blip>
          <a:srcRect l="1714" r="851"/>
          <a:stretch/>
        </p:blipFill>
        <p:spPr>
          <a:xfrm>
            <a:off x="7955280" y="834546"/>
            <a:ext cx="3474720" cy="3228975"/>
          </a:xfrm>
          <a:prstGeom prst="rect">
            <a:avLst/>
          </a:prstGeom>
          <a:effectLst>
            <a:outerShdw blurRad="228600" dist="38100" dir="2700000" algn="tl" rotWithShape="0">
              <a:prstClr val="black">
                <a:alpha val="20000"/>
              </a:prstClr>
            </a:outerShdw>
          </a:effectLst>
        </p:spPr>
      </p:pic>
      <p:sp>
        <p:nvSpPr>
          <p:cNvPr id="5" name="Title 1">
            <a:extLst>
              <a:ext uri="{FF2B5EF4-FFF2-40B4-BE49-F238E27FC236}">
                <a16:creationId xmlns:a16="http://schemas.microsoft.com/office/drawing/2014/main" id="{EB5C6F55-481A-4DBF-BB48-83E54EC54FE3}"/>
              </a:ext>
            </a:extLst>
          </p:cNvPr>
          <p:cNvSpPr txBox="1">
            <a:spLocks/>
          </p:cNvSpPr>
          <p:nvPr/>
        </p:nvSpPr>
        <p:spPr>
          <a:xfrm>
            <a:off x="71877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a:t>USAGE GUIDE</a:t>
            </a:r>
            <a:endParaRPr lang="en-US" dirty="0"/>
          </a:p>
        </p:txBody>
      </p:sp>
      <p:sp>
        <p:nvSpPr>
          <p:cNvPr id="6" name="Subtitle 5">
            <a:extLst>
              <a:ext uri="{FF2B5EF4-FFF2-40B4-BE49-F238E27FC236}">
                <a16:creationId xmlns:a16="http://schemas.microsoft.com/office/drawing/2014/main" id="{3A5F558E-20EE-4246-A862-8E44DFA1C115}"/>
              </a:ext>
            </a:extLst>
          </p:cNvPr>
          <p:cNvSpPr txBox="1">
            <a:spLocks/>
          </p:cNvSpPr>
          <p:nvPr/>
        </p:nvSpPr>
        <p:spPr>
          <a:xfrm>
            <a:off x="718776" y="1527175"/>
            <a:ext cx="6729413" cy="865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76A9"/>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6A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6A9"/>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6A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6A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This presentation template contains various layout slides, including: Title Slide, Section Breaker Slide, Pull Quote or Emphasis Slide, Blank Slide, and several Content Slides.</a:t>
            </a:r>
            <a:endParaRPr lang="en-US" sz="1600" dirty="0"/>
          </a:p>
        </p:txBody>
      </p:sp>
      <p:sp>
        <p:nvSpPr>
          <p:cNvPr id="7" name="Rectangle 6">
            <a:extLst>
              <a:ext uri="{FF2B5EF4-FFF2-40B4-BE49-F238E27FC236}">
                <a16:creationId xmlns:a16="http://schemas.microsoft.com/office/drawing/2014/main" id="{6F7EB0D2-596F-444D-A2E4-FC722F29EF67}"/>
              </a:ext>
            </a:extLst>
          </p:cNvPr>
          <p:cNvSpPr/>
          <p:nvPr/>
        </p:nvSpPr>
        <p:spPr>
          <a:xfrm>
            <a:off x="838199" y="2381331"/>
            <a:ext cx="5605131" cy="2800767"/>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To Add a New Slide Layout:</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In the </a:t>
            </a:r>
            <a:r>
              <a:rPr lang="en-US" sz="1600" b="1" dirty="0">
                <a:latin typeface="Arial" panose="020B0604020202020204" pitchFamily="34" charset="0"/>
                <a:cs typeface="Arial" panose="020B0604020202020204" pitchFamily="34" charset="0"/>
              </a:rPr>
              <a:t>slide</a:t>
            </a:r>
            <a:r>
              <a:rPr lang="en-US" sz="1600" dirty="0">
                <a:latin typeface="Arial" panose="020B0604020202020204" pitchFamily="34" charset="0"/>
                <a:cs typeface="Arial" panose="020B0604020202020204" pitchFamily="34" charset="0"/>
              </a:rPr>
              <a:t> thumbnail pane on the left, click the </a:t>
            </a:r>
            <a:r>
              <a:rPr lang="en-US" sz="1600" b="1" dirty="0">
                <a:latin typeface="Arial" panose="020B0604020202020204" pitchFamily="34" charset="0"/>
                <a:cs typeface="Arial" panose="020B0604020202020204" pitchFamily="34" charset="0"/>
              </a:rPr>
              <a:t>slide</a:t>
            </a:r>
            <a:r>
              <a:rPr lang="en-US" sz="1600" dirty="0">
                <a:latin typeface="Arial" panose="020B0604020202020204" pitchFamily="34" charset="0"/>
                <a:cs typeface="Arial" panose="020B0604020202020204" pitchFamily="34" charset="0"/>
              </a:rPr>
              <a:t> that you want your </a:t>
            </a:r>
            <a:r>
              <a:rPr lang="en-US" sz="1600" b="1" dirty="0">
                <a:latin typeface="Arial" panose="020B0604020202020204" pitchFamily="34" charset="0"/>
                <a:cs typeface="Arial" panose="020B0604020202020204" pitchFamily="34" charset="0"/>
              </a:rPr>
              <a:t>new slide</a:t>
            </a:r>
            <a:r>
              <a:rPr lang="en-US" sz="1600" dirty="0">
                <a:latin typeface="Arial" panose="020B0604020202020204" pitchFamily="34" charset="0"/>
                <a:cs typeface="Arial" panose="020B0604020202020204" pitchFamily="34" charset="0"/>
              </a:rPr>
              <a:t> to follow.</a:t>
            </a:r>
          </a:p>
          <a:p>
            <a:pPr marL="342900" indent="-342900">
              <a:buFont typeface="+mj-lt"/>
              <a:buAutoNum type="arabicPeriod"/>
            </a:pPr>
            <a:r>
              <a:rPr lang="en-US" sz="1600" dirty="0">
                <a:latin typeface="Arial" panose="020B0604020202020204" pitchFamily="34" charset="0"/>
                <a:cs typeface="Arial" panose="020B0604020202020204" pitchFamily="34" charset="0"/>
              </a:rPr>
              <a:t>On the </a:t>
            </a:r>
            <a:r>
              <a:rPr lang="en-US" sz="1600" b="1" dirty="0">
                <a:latin typeface="Arial" panose="020B0604020202020204" pitchFamily="34" charset="0"/>
                <a:cs typeface="Arial" panose="020B0604020202020204" pitchFamily="34" charset="0"/>
              </a:rPr>
              <a:t>Home tab</a:t>
            </a:r>
            <a:r>
              <a:rPr lang="en-US" sz="1600" dirty="0">
                <a:latin typeface="Arial" panose="020B0604020202020204" pitchFamily="34" charset="0"/>
                <a:cs typeface="Arial" panose="020B0604020202020204" pitchFamily="34" charset="0"/>
              </a:rPr>
              <a:t>, click the drop down for </a:t>
            </a:r>
            <a:r>
              <a:rPr lang="en-US" sz="1600" b="1" dirty="0">
                <a:latin typeface="Arial" panose="020B0604020202020204" pitchFamily="34" charset="0"/>
                <a:cs typeface="Arial" panose="020B0604020202020204" pitchFamily="34" charset="0"/>
              </a:rPr>
              <a:t>New Slide</a:t>
            </a:r>
            <a:r>
              <a:rPr lang="en-US" sz="1600" dirty="0">
                <a:latin typeface="Arial" panose="020B0604020202020204" pitchFamily="34"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cs typeface="Arial" panose="020B0604020202020204" pitchFamily="34" charset="0"/>
              </a:rPr>
              <a:t>In the </a:t>
            </a:r>
            <a:r>
              <a:rPr lang="en-US" sz="1600" b="1" dirty="0">
                <a:latin typeface="Arial" panose="020B0604020202020204" pitchFamily="34" charset="0"/>
                <a:cs typeface="Arial" panose="020B0604020202020204" pitchFamily="34" charset="0"/>
              </a:rPr>
              <a:t>New Slide</a:t>
            </a:r>
            <a:r>
              <a:rPr lang="en-US" sz="1600" dirty="0">
                <a:latin typeface="Arial" panose="020B0604020202020204" pitchFamily="34" charset="0"/>
                <a:cs typeface="Arial" panose="020B0604020202020204" pitchFamily="34" charset="0"/>
              </a:rPr>
              <a:t> dialog box, select the desired layout.</a:t>
            </a:r>
          </a:p>
          <a:p>
            <a:endParaRPr lang="en-US" sz="12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To Change the Layout of an Existing Slide:</a:t>
            </a:r>
          </a:p>
          <a:p>
            <a:pPr marL="342900" indent="-342900">
              <a:buFont typeface="+mj-lt"/>
              <a:buAutoNum type="arabicPeriod"/>
            </a:pPr>
            <a:r>
              <a:rPr lang="en-US" sz="1600" dirty="0">
                <a:latin typeface="Arial" panose="020B0604020202020204" pitchFamily="34" charset="0"/>
                <a:cs typeface="Arial" panose="020B0604020202020204" pitchFamily="34" charset="0"/>
              </a:rPr>
              <a:t>Navigate to the slide you want to change and </a:t>
            </a:r>
            <a:r>
              <a:rPr lang="en-US" sz="1600" b="1" dirty="0">
                <a:latin typeface="Arial" panose="020B0604020202020204" pitchFamily="34" charset="0"/>
                <a:cs typeface="Arial" panose="020B0604020202020204" pitchFamily="34" charset="0"/>
              </a:rPr>
              <a:t>right click </a:t>
            </a:r>
            <a:r>
              <a:rPr lang="en-US" sz="1600" dirty="0">
                <a:latin typeface="Arial" panose="020B0604020202020204" pitchFamily="34" charset="0"/>
                <a:cs typeface="Arial" panose="020B0604020202020204" pitchFamily="34" charset="0"/>
              </a:rPr>
              <a:t>on the thumbnail.</a:t>
            </a:r>
          </a:p>
          <a:p>
            <a:pPr marL="342900" indent="-342900">
              <a:buFont typeface="+mj-lt"/>
              <a:buAutoNum type="arabicPeriod"/>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Layout</a:t>
            </a:r>
            <a:r>
              <a:rPr lang="en-US" sz="1600" dirty="0">
                <a:latin typeface="Arial" panose="020B0604020202020204" pitchFamily="34"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cs typeface="Arial" panose="020B0604020202020204" pitchFamily="34" charset="0"/>
              </a:rPr>
              <a:t>Make your selection.</a:t>
            </a:r>
          </a:p>
        </p:txBody>
      </p:sp>
      <p:sp>
        <p:nvSpPr>
          <p:cNvPr id="8" name="Rectangle 7">
            <a:extLst>
              <a:ext uri="{FF2B5EF4-FFF2-40B4-BE49-F238E27FC236}">
                <a16:creationId xmlns:a16="http://schemas.microsoft.com/office/drawing/2014/main" id="{8DFBDE37-A482-434C-996B-8426DCBB5BDE}"/>
              </a:ext>
            </a:extLst>
          </p:cNvPr>
          <p:cNvSpPr/>
          <p:nvPr/>
        </p:nvSpPr>
        <p:spPr>
          <a:xfrm>
            <a:off x="838199" y="5182098"/>
            <a:ext cx="10515599" cy="584775"/>
          </a:xfrm>
          <a:prstGeom prst="rect">
            <a:avLst/>
          </a:prstGeom>
        </p:spPr>
        <p:txBody>
          <a:bodyPr wrap="square">
            <a:spAutoFit/>
          </a:bodyPr>
          <a:lstStyle/>
          <a:p>
            <a:r>
              <a:rPr lang="en-US" sz="1600" b="1" dirty="0">
                <a:solidFill>
                  <a:srgbClr val="FF0000"/>
                </a:solidFill>
              </a:rPr>
              <a:t>DO NOT include this slide in your presentation. This slide is for instructional purpose only and should be deleted upon finalizing your presentation. </a:t>
            </a:r>
            <a:r>
              <a:rPr lang="en-US" sz="1600" b="1" i="1" dirty="0">
                <a:solidFill>
                  <a:srgbClr val="FF0000"/>
                </a:solidFill>
              </a:rPr>
              <a:t>Right click on the thumbnail and select </a:t>
            </a:r>
            <a:r>
              <a:rPr lang="en-US" sz="1600" b="1" i="1" u="sng" dirty="0">
                <a:solidFill>
                  <a:srgbClr val="FF0000"/>
                </a:solidFill>
              </a:rPr>
              <a:t>Delete Slide</a:t>
            </a:r>
            <a:r>
              <a:rPr lang="en-US" sz="1600" dirty="0">
                <a:solidFill>
                  <a:srgbClr val="FF0000"/>
                </a:solidFill>
              </a:rPr>
              <a:t>.</a:t>
            </a:r>
          </a:p>
        </p:txBody>
      </p:sp>
      <p:sp>
        <p:nvSpPr>
          <p:cNvPr id="9" name="Oval 8">
            <a:extLst>
              <a:ext uri="{FF2B5EF4-FFF2-40B4-BE49-F238E27FC236}">
                <a16:creationId xmlns:a16="http://schemas.microsoft.com/office/drawing/2014/main" id="{E0138D2A-E5D2-4ED1-B975-5143229554F2}"/>
              </a:ext>
            </a:extLst>
          </p:cNvPr>
          <p:cNvSpPr/>
          <p:nvPr/>
        </p:nvSpPr>
        <p:spPr>
          <a:xfrm>
            <a:off x="8127073" y="1085519"/>
            <a:ext cx="786809" cy="8205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BA00D29-8497-4911-B4F2-DC332F86C1CC}"/>
              </a:ext>
            </a:extLst>
          </p:cNvPr>
          <p:cNvCxnSpPr>
            <a:cxnSpLocks/>
          </p:cNvCxnSpPr>
          <p:nvPr/>
        </p:nvCxnSpPr>
        <p:spPr>
          <a:xfrm flipV="1">
            <a:off x="6096000" y="1838779"/>
            <a:ext cx="1954873" cy="1372254"/>
          </a:xfrm>
          <a:prstGeom prst="straightConnector1">
            <a:avLst/>
          </a:prstGeom>
          <a:ln w="28575">
            <a:solidFill>
              <a:srgbClr val="00255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DABEE7-EF87-4171-B5BA-FD9D98E73A42}"/>
              </a:ext>
            </a:extLst>
          </p:cNvPr>
          <p:cNvSpPr>
            <a:spLocks noGrp="1"/>
          </p:cNvSpPr>
          <p:nvPr>
            <p:ph type="body" sz="quarter" idx="15"/>
          </p:nvPr>
        </p:nvSpPr>
        <p:spPr/>
        <p:txBody>
          <a:bodyPr/>
          <a:lstStyle/>
          <a:p>
            <a:endParaRPr lang="en-US"/>
          </a:p>
        </p:txBody>
      </p:sp>
      <p:sp>
        <p:nvSpPr>
          <p:cNvPr id="5" name="TextBox 4">
            <a:extLst>
              <a:ext uri="{FF2B5EF4-FFF2-40B4-BE49-F238E27FC236}">
                <a16:creationId xmlns:a16="http://schemas.microsoft.com/office/drawing/2014/main" id="{4AA2517D-0542-4286-AFAD-304ADB6C80FC}"/>
              </a:ext>
            </a:extLst>
          </p:cNvPr>
          <p:cNvSpPr txBox="1"/>
          <p:nvPr/>
        </p:nvSpPr>
        <p:spPr>
          <a:xfrm>
            <a:off x="599642" y="617771"/>
            <a:ext cx="6094520" cy="707886"/>
          </a:xfrm>
          <a:prstGeom prst="rect">
            <a:avLst/>
          </a:prstGeom>
          <a:noFill/>
        </p:spPr>
        <p:txBody>
          <a:bodyPr wrap="square">
            <a:spAutoFit/>
          </a:bodyPr>
          <a:lstStyle/>
          <a:p>
            <a:r>
              <a:rPr lang="en-US" sz="4000" b="1">
                <a:solidFill>
                  <a:schemeClr val="bg1"/>
                </a:solidFill>
              </a:rPr>
              <a:t>Important</a:t>
            </a:r>
            <a:r>
              <a:rPr lang="en-US" sz="3600">
                <a:solidFill>
                  <a:schemeClr val="bg1"/>
                </a:solidFill>
              </a:rPr>
              <a:t> </a:t>
            </a:r>
            <a:r>
              <a:rPr lang="en-US" sz="3600" b="1">
                <a:solidFill>
                  <a:schemeClr val="bg1"/>
                </a:solidFill>
              </a:rPr>
              <a:t>Reminders</a:t>
            </a:r>
          </a:p>
        </p:txBody>
      </p:sp>
      <p:sp>
        <p:nvSpPr>
          <p:cNvPr id="6" name="TextBox 5">
            <a:extLst>
              <a:ext uri="{FF2B5EF4-FFF2-40B4-BE49-F238E27FC236}">
                <a16:creationId xmlns:a16="http://schemas.microsoft.com/office/drawing/2014/main" id="{3B16003D-694F-4A91-B212-4A4D98DC0A37}"/>
              </a:ext>
            </a:extLst>
          </p:cNvPr>
          <p:cNvSpPr txBox="1"/>
          <p:nvPr/>
        </p:nvSpPr>
        <p:spPr>
          <a:xfrm>
            <a:off x="599642" y="1526959"/>
            <a:ext cx="10799285" cy="3970318"/>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If your slides contain images, illustrations, figures, tables, or text that has been published elsewhere or comes from another source, </a:t>
            </a:r>
            <a:r>
              <a:rPr lang="en-US" b="1">
                <a:solidFill>
                  <a:srgbClr val="59CBE8"/>
                </a:solidFill>
              </a:rPr>
              <a:t>you are responsible</a:t>
            </a:r>
            <a:r>
              <a:rPr lang="en-US">
                <a:solidFill>
                  <a:srgbClr val="59CBE8"/>
                </a:solidFill>
              </a:rPr>
              <a:t> </a:t>
            </a:r>
            <a:r>
              <a:rPr lang="en-US">
                <a:solidFill>
                  <a:schemeClr val="bg1"/>
                </a:solidFill>
              </a:rPr>
              <a:t>for requesting and securing</a:t>
            </a:r>
            <a:r>
              <a:rPr lang="en-US">
                <a:solidFill>
                  <a:srgbClr val="59CBE8"/>
                </a:solidFill>
              </a:rPr>
              <a:t> </a:t>
            </a:r>
            <a:r>
              <a:rPr lang="en-US" b="1">
                <a:solidFill>
                  <a:srgbClr val="59CBE8"/>
                </a:solidFill>
              </a:rPr>
              <a:t>advance permission </a:t>
            </a:r>
            <a:r>
              <a:rPr lang="en-US">
                <a:solidFill>
                  <a:schemeClr val="bg1"/>
                </a:solidFill>
              </a:rPr>
              <a:t>from the copyright holder to include the material in your slides and authorize ASCO to record the presentation. All slides which contain images, illustrations, figures, tables, or text published elsewhere must also </a:t>
            </a:r>
            <a:r>
              <a:rPr lang="en-US" b="1">
                <a:solidFill>
                  <a:srgbClr val="59CBE8"/>
                </a:solidFill>
              </a:rPr>
              <a:t>include full reference information</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solidFill>
                  <a:schemeClr val="bg1"/>
                </a:solidFill>
              </a:rPr>
              <a:t>Remember to remove all patient identifying information from your slides. If your slides contain images or information about patients or other individuals, </a:t>
            </a:r>
            <a:r>
              <a:rPr lang="en-US" b="1">
                <a:solidFill>
                  <a:srgbClr val="59CBE8"/>
                </a:solidFill>
              </a:rPr>
              <a:t>you are responsible</a:t>
            </a:r>
            <a:r>
              <a:rPr lang="en-US">
                <a:solidFill>
                  <a:srgbClr val="59CBE8"/>
                </a:solidFill>
              </a:rPr>
              <a:t> </a:t>
            </a:r>
            <a:r>
              <a:rPr lang="en-US">
                <a:solidFill>
                  <a:schemeClr val="bg1"/>
                </a:solidFill>
              </a:rPr>
              <a:t>for obtaining </a:t>
            </a:r>
            <a:r>
              <a:rPr lang="en-US" b="1">
                <a:solidFill>
                  <a:srgbClr val="59CBE8"/>
                </a:solidFill>
              </a:rPr>
              <a:t>appropriate patient consent </a:t>
            </a:r>
            <a:r>
              <a:rPr lang="en-US">
                <a:solidFill>
                  <a:schemeClr val="bg1"/>
                </a:solidFill>
              </a:rPr>
              <a:t>(including HIPAA authorization if applicable) to include the material in your slides and authorize ASCO to record the presentation.</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r>
              <a:rPr lang="en-US">
                <a:solidFill>
                  <a:schemeClr val="bg1"/>
                </a:solidFill>
              </a:rPr>
              <a:t>If you or others plan to publish the data contained in your presentation, </a:t>
            </a:r>
            <a:r>
              <a:rPr lang="en-US" b="1">
                <a:solidFill>
                  <a:srgbClr val="59CBE8"/>
                </a:solidFill>
              </a:rPr>
              <a:t>you are responsible</a:t>
            </a:r>
            <a:r>
              <a:rPr lang="en-US">
                <a:solidFill>
                  <a:schemeClr val="accent5">
                    <a:lumMod val="60000"/>
                    <a:lumOff val="40000"/>
                  </a:schemeClr>
                </a:solidFill>
              </a:rPr>
              <a:t> </a:t>
            </a:r>
            <a:r>
              <a:rPr lang="en-US">
                <a:solidFill>
                  <a:schemeClr val="bg1"/>
                </a:solidFill>
              </a:rPr>
              <a:t>for communicating with the publisher to determine whether the recording of your presentation for use in the Virtual Meeting and elsewhere will be considered </a:t>
            </a:r>
            <a:r>
              <a:rPr lang="en-US" b="1">
                <a:solidFill>
                  <a:srgbClr val="59CBE8"/>
                </a:solidFill>
              </a:rPr>
              <a:t>prior publication</a:t>
            </a:r>
            <a:r>
              <a:rPr lang="en-US"/>
              <a:t>.</a:t>
            </a:r>
          </a:p>
        </p:txBody>
      </p:sp>
    </p:spTree>
    <p:extLst>
      <p:ext uri="{BB962C8B-B14F-4D97-AF65-F5344CB8AC3E}">
        <p14:creationId xmlns:p14="http://schemas.microsoft.com/office/powerpoint/2010/main" val="235731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3E50A6-28A5-B7D6-2192-7F17047AA6FA}"/>
              </a:ext>
            </a:extLst>
          </p:cNvPr>
          <p:cNvSpPr>
            <a:spLocks noGrp="1"/>
          </p:cNvSpPr>
          <p:nvPr>
            <p:ph type="body" sz="quarter" idx="15"/>
          </p:nvPr>
        </p:nvSpPr>
        <p:spPr/>
        <p:txBody>
          <a:bodyPr/>
          <a:lstStyle/>
          <a:p>
            <a:endParaRPr lang="en-AS"/>
          </a:p>
        </p:txBody>
      </p:sp>
      <p:pic>
        <p:nvPicPr>
          <p:cNvPr id="4" name="Picture 3">
            <a:extLst>
              <a:ext uri="{FF2B5EF4-FFF2-40B4-BE49-F238E27FC236}">
                <a16:creationId xmlns:a16="http://schemas.microsoft.com/office/drawing/2014/main" id="{33ED8DF5-A96A-0D93-1552-02467373E0AE}"/>
              </a:ext>
            </a:extLst>
          </p:cNvPr>
          <p:cNvPicPr>
            <a:picLocks noChangeAspect="1"/>
          </p:cNvPicPr>
          <p:nvPr/>
        </p:nvPicPr>
        <p:blipFill>
          <a:blip r:embed="rId3"/>
          <a:stretch>
            <a:fillRect/>
          </a:stretch>
        </p:blipFill>
        <p:spPr>
          <a:xfrm>
            <a:off x="11309085" y="5430079"/>
            <a:ext cx="648965" cy="648965"/>
          </a:xfrm>
          <a:prstGeom prst="rect">
            <a:avLst/>
          </a:prstGeom>
        </p:spPr>
      </p:pic>
      <p:pic>
        <p:nvPicPr>
          <p:cNvPr id="5" name="Picture 4">
            <a:extLst>
              <a:ext uri="{FF2B5EF4-FFF2-40B4-BE49-F238E27FC236}">
                <a16:creationId xmlns:a16="http://schemas.microsoft.com/office/drawing/2014/main" id="{157BB398-99A2-1713-7B12-CBDC9BCF1927}"/>
              </a:ext>
            </a:extLst>
          </p:cNvPr>
          <p:cNvPicPr>
            <a:picLocks noChangeAspect="1"/>
          </p:cNvPicPr>
          <p:nvPr/>
        </p:nvPicPr>
        <p:blipFill>
          <a:blip r:embed="rId4"/>
          <a:stretch>
            <a:fillRect/>
          </a:stretch>
        </p:blipFill>
        <p:spPr>
          <a:xfrm>
            <a:off x="10660120" y="5430078"/>
            <a:ext cx="648965" cy="648965"/>
          </a:xfrm>
          <a:prstGeom prst="rect">
            <a:avLst/>
          </a:prstGeom>
        </p:spPr>
      </p:pic>
      <p:sp>
        <p:nvSpPr>
          <p:cNvPr id="6" name="TextBox 5">
            <a:extLst>
              <a:ext uri="{FF2B5EF4-FFF2-40B4-BE49-F238E27FC236}">
                <a16:creationId xmlns:a16="http://schemas.microsoft.com/office/drawing/2014/main" id="{764DCD6B-BD5D-E8B3-113F-2554EBD63981}"/>
              </a:ext>
            </a:extLst>
          </p:cNvPr>
          <p:cNvSpPr txBox="1"/>
          <p:nvPr/>
        </p:nvSpPr>
        <p:spPr>
          <a:xfrm>
            <a:off x="640080" y="2059907"/>
            <a:ext cx="3589196" cy="3046988"/>
          </a:xfrm>
          <a:prstGeom prst="rect">
            <a:avLst/>
          </a:prstGeom>
          <a:noFill/>
        </p:spPr>
        <p:txBody>
          <a:bodyPr wrap="square" rtlCol="0">
            <a:spAutoFit/>
          </a:bodyPr>
          <a:lstStyle/>
          <a:p>
            <a:pPr marL="742932" marR="0" lvl="0" indent="-742932" algn="l" defTabSz="914400" rtl="0" eaLnBrk="1" fontAlgn="auto" latinLnBrk="0" hangingPunct="1">
              <a:lnSpc>
                <a:spcPct val="100000"/>
              </a:lnSpc>
              <a:spcBef>
                <a:spcPts val="0"/>
              </a:spcBef>
              <a:spcAft>
                <a:spcPts val="0"/>
              </a:spcAft>
              <a:buClrTx/>
              <a:buSzTx/>
              <a:buFontTx/>
              <a:buAutoNum type="alphaUcPeriod"/>
              <a:tabLst/>
              <a:defRPr/>
            </a:pPr>
            <a:r>
              <a:rPr kumimoji="0" lang="en-US" sz="4800" b="0" i="0" u="none" strike="noStrike" kern="1200" cap="none" spc="0" normalizeH="0" baseline="0" noProof="0" dirty="0">
                <a:ln>
                  <a:noFill/>
                </a:ln>
                <a:solidFill>
                  <a:prstClr val="white"/>
                </a:solidFill>
                <a:effectLst/>
                <a:uLnTx/>
                <a:uFillTx/>
                <a:latin typeface="Arial" panose="020B0604020202020204"/>
                <a:ea typeface="Arial" charset="0"/>
                <a:cs typeface="Arial" charset="0"/>
              </a:rPr>
              <a:t>Option 1     </a:t>
            </a:r>
          </a:p>
          <a:p>
            <a:pPr marL="742932" marR="0" lvl="0" indent="-742932" algn="l" defTabSz="914400" rtl="0" eaLnBrk="1" fontAlgn="auto" latinLnBrk="0" hangingPunct="1">
              <a:lnSpc>
                <a:spcPct val="100000"/>
              </a:lnSpc>
              <a:spcBef>
                <a:spcPts val="0"/>
              </a:spcBef>
              <a:spcAft>
                <a:spcPts val="0"/>
              </a:spcAft>
              <a:buClrTx/>
              <a:buSzTx/>
              <a:buFontTx/>
              <a:buAutoNum type="alphaUcPeriod"/>
              <a:tabLst/>
              <a:defRPr/>
            </a:pPr>
            <a:r>
              <a:rPr kumimoji="0" lang="en-US" sz="4800" b="0" i="0" u="none" strike="noStrike" kern="1200" cap="none" spc="0" normalizeH="0" baseline="0" noProof="0" dirty="0">
                <a:ln>
                  <a:noFill/>
                </a:ln>
                <a:solidFill>
                  <a:prstClr val="white"/>
                </a:solidFill>
                <a:effectLst/>
                <a:uLnTx/>
                <a:uFillTx/>
                <a:latin typeface="Arial" panose="020B0604020202020204"/>
                <a:ea typeface="Arial" charset="0"/>
                <a:cs typeface="Arial" charset="0"/>
              </a:rPr>
              <a:t>Option 2</a:t>
            </a:r>
          </a:p>
          <a:p>
            <a:pPr marL="742932" marR="0" lvl="0" indent="-742932" algn="l" defTabSz="914400" rtl="0" eaLnBrk="1" fontAlgn="auto" latinLnBrk="0" hangingPunct="1">
              <a:lnSpc>
                <a:spcPct val="100000"/>
              </a:lnSpc>
              <a:spcBef>
                <a:spcPts val="0"/>
              </a:spcBef>
              <a:spcAft>
                <a:spcPts val="0"/>
              </a:spcAft>
              <a:buClrTx/>
              <a:buSzTx/>
              <a:buFontTx/>
              <a:buAutoNum type="alphaUcPeriod"/>
              <a:tabLst/>
              <a:defRPr/>
            </a:pPr>
            <a:r>
              <a:rPr kumimoji="0" lang="en-US" sz="4800" b="0" i="0" u="none" strike="noStrike" kern="1200" cap="none" spc="0" normalizeH="0" baseline="0" noProof="0" dirty="0">
                <a:ln>
                  <a:noFill/>
                </a:ln>
                <a:solidFill>
                  <a:prstClr val="white"/>
                </a:solidFill>
                <a:effectLst/>
                <a:uLnTx/>
                <a:uFillTx/>
                <a:latin typeface="Arial" panose="020B0604020202020204"/>
                <a:ea typeface="Arial" charset="0"/>
                <a:cs typeface="Arial" charset="0"/>
              </a:rPr>
              <a:t>Option 3</a:t>
            </a:r>
          </a:p>
          <a:p>
            <a:pPr marL="742932" marR="0" lvl="0" indent="-742932" algn="l" defTabSz="914400" rtl="0" eaLnBrk="1" fontAlgn="auto" latinLnBrk="0" hangingPunct="1">
              <a:lnSpc>
                <a:spcPct val="100000"/>
              </a:lnSpc>
              <a:spcBef>
                <a:spcPts val="0"/>
              </a:spcBef>
              <a:spcAft>
                <a:spcPts val="0"/>
              </a:spcAft>
              <a:buClrTx/>
              <a:buSzTx/>
              <a:buFontTx/>
              <a:buAutoNum type="alphaUcPeriod"/>
              <a:tabLst/>
              <a:defRPr/>
            </a:pPr>
            <a:r>
              <a:rPr kumimoji="0" lang="en-US" sz="4800" b="0" i="0" u="none" strike="noStrike" kern="1200" cap="none" spc="0" normalizeH="0" baseline="0" noProof="0" dirty="0">
                <a:ln>
                  <a:noFill/>
                </a:ln>
                <a:solidFill>
                  <a:prstClr val="white"/>
                </a:solidFill>
                <a:effectLst/>
                <a:uLnTx/>
                <a:uFillTx/>
                <a:latin typeface="Arial" panose="020B0604020202020204"/>
                <a:ea typeface="Arial" charset="0"/>
                <a:cs typeface="Arial" charset="0"/>
              </a:rPr>
              <a:t>Option 4</a:t>
            </a:r>
          </a:p>
        </p:txBody>
      </p:sp>
      <p:sp>
        <p:nvSpPr>
          <p:cNvPr id="8" name="Title 1">
            <a:extLst>
              <a:ext uri="{FF2B5EF4-FFF2-40B4-BE49-F238E27FC236}">
                <a16:creationId xmlns:a16="http://schemas.microsoft.com/office/drawing/2014/main" id="{805F68BA-E46C-551E-C7F0-1910D449CE6C}"/>
              </a:ext>
            </a:extLst>
          </p:cNvPr>
          <p:cNvSpPr txBox="1">
            <a:spLocks/>
          </p:cNvSpPr>
          <p:nvPr/>
        </p:nvSpPr>
        <p:spPr>
          <a:xfrm>
            <a:off x="640080" y="365124"/>
            <a:ext cx="10972800" cy="1371600"/>
          </a:xfrm>
          <a:prstGeom prst="rect">
            <a:avLst/>
          </a:prstGeom>
        </p:spPr>
        <p:txBody>
          <a:bodyPr anchor="ctr">
            <a:normAutofit fontScale="97500"/>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B648"/>
                </a:solidFill>
                <a:effectLst/>
                <a:uLnTx/>
                <a:uFillTx/>
                <a:latin typeface="Arial" panose="020B0604020202020204" pitchFamily="34" charset="0"/>
                <a:ea typeface="+mj-ea"/>
                <a:cs typeface="Arial" panose="020B0604020202020204" pitchFamily="34" charset="0"/>
              </a:rPr>
              <a:t>Multiple Choice Question: </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Question Here</a:t>
            </a:r>
          </a:p>
        </p:txBody>
      </p:sp>
    </p:spTree>
    <p:extLst>
      <p:ext uri="{BB962C8B-B14F-4D97-AF65-F5344CB8AC3E}">
        <p14:creationId xmlns:p14="http://schemas.microsoft.com/office/powerpoint/2010/main" val="48203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8A8DC8-1853-F7AD-CCE1-F0F7EFBA61FD}"/>
              </a:ext>
            </a:extLst>
          </p:cNvPr>
          <p:cNvSpPr>
            <a:spLocks noGrp="1"/>
          </p:cNvSpPr>
          <p:nvPr>
            <p:ph type="body" sz="quarter" idx="15"/>
          </p:nvPr>
        </p:nvSpPr>
        <p:spPr/>
        <p:txBody>
          <a:bodyPr/>
          <a:lstStyle/>
          <a:p>
            <a:endParaRPr lang="en-US"/>
          </a:p>
        </p:txBody>
      </p:sp>
      <p:pic>
        <p:nvPicPr>
          <p:cNvPr id="4" name="Picture 3">
            <a:extLst>
              <a:ext uri="{FF2B5EF4-FFF2-40B4-BE49-F238E27FC236}">
                <a16:creationId xmlns:a16="http://schemas.microsoft.com/office/drawing/2014/main" id="{A5578D30-B30A-8BB9-F4F6-68C59E58566B}"/>
              </a:ext>
            </a:extLst>
          </p:cNvPr>
          <p:cNvPicPr>
            <a:picLocks noChangeAspect="1"/>
          </p:cNvPicPr>
          <p:nvPr/>
        </p:nvPicPr>
        <p:blipFill>
          <a:blip r:embed="rId3"/>
          <a:stretch>
            <a:fillRect/>
          </a:stretch>
        </p:blipFill>
        <p:spPr>
          <a:xfrm>
            <a:off x="4420291" y="2619946"/>
            <a:ext cx="3351419" cy="2057399"/>
          </a:xfrm>
          <a:prstGeom prst="rect">
            <a:avLst/>
          </a:prstGeom>
        </p:spPr>
      </p:pic>
      <p:sp>
        <p:nvSpPr>
          <p:cNvPr id="5" name="TextBox 4">
            <a:extLst>
              <a:ext uri="{FF2B5EF4-FFF2-40B4-BE49-F238E27FC236}">
                <a16:creationId xmlns:a16="http://schemas.microsoft.com/office/drawing/2014/main" id="{B27F074F-98D9-2199-5D54-B008EDAE551B}"/>
              </a:ext>
            </a:extLst>
          </p:cNvPr>
          <p:cNvSpPr txBox="1"/>
          <p:nvPr/>
        </p:nvSpPr>
        <p:spPr>
          <a:xfrm>
            <a:off x="1371600" y="502993"/>
            <a:ext cx="94488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B648"/>
                </a:solidFill>
                <a:effectLst/>
                <a:uLnTx/>
                <a:uFillTx/>
                <a:latin typeface="Arial" panose="020B0604020202020204"/>
                <a:ea typeface="Arial" charset="0"/>
                <a:cs typeface="Arial" charset="0"/>
              </a:rPr>
              <a:t>Agree/Disagree:</a:t>
            </a:r>
            <a:r>
              <a:rPr kumimoji="0" lang="en-US" sz="4200" b="1" i="0" u="none" strike="noStrike" kern="1200" cap="none" spc="0" normalizeH="0" baseline="0" noProof="0">
                <a:ln>
                  <a:noFill/>
                </a:ln>
                <a:solidFill>
                  <a:srgbClr val="59CBE8"/>
                </a:solidFill>
                <a:effectLst/>
                <a:uLnTx/>
                <a:uFillTx/>
                <a:latin typeface="Arial" panose="020B0604020202020204"/>
                <a:ea typeface="Arial" charset="0"/>
                <a:cs typeface="Arial" charset="0"/>
              </a:rPr>
              <a:t> </a:t>
            </a:r>
            <a:r>
              <a:rPr kumimoji="0" lang="en-US" sz="4200" b="0" i="0" u="none" strike="noStrike" kern="1200" cap="none" spc="0" normalizeH="0" baseline="0" noProof="0">
                <a:ln>
                  <a:noFill/>
                </a:ln>
                <a:solidFill>
                  <a:prstClr val="white"/>
                </a:solidFill>
                <a:effectLst/>
                <a:uLnTx/>
                <a:uFillTx/>
                <a:latin typeface="Arial" panose="020B0604020202020204"/>
                <a:ea typeface="Arial" charset="0"/>
                <a:cs typeface="Arial" charset="0"/>
              </a:rPr>
              <a:t>Place Your Agree/Disagree Statement Here</a:t>
            </a:r>
          </a:p>
        </p:txBody>
      </p:sp>
      <p:pic>
        <p:nvPicPr>
          <p:cNvPr id="6" name="Picture 5">
            <a:extLst>
              <a:ext uri="{FF2B5EF4-FFF2-40B4-BE49-F238E27FC236}">
                <a16:creationId xmlns:a16="http://schemas.microsoft.com/office/drawing/2014/main" id="{3982F3F9-3DBE-8710-1789-BCD037FFF30D}"/>
              </a:ext>
            </a:extLst>
          </p:cNvPr>
          <p:cNvPicPr>
            <a:picLocks noChangeAspect="1"/>
          </p:cNvPicPr>
          <p:nvPr/>
        </p:nvPicPr>
        <p:blipFill>
          <a:blip r:embed="rId4"/>
          <a:stretch>
            <a:fillRect/>
          </a:stretch>
        </p:blipFill>
        <p:spPr>
          <a:xfrm>
            <a:off x="11309085" y="5481569"/>
            <a:ext cx="648965" cy="648965"/>
          </a:xfrm>
          <a:prstGeom prst="rect">
            <a:avLst/>
          </a:prstGeom>
        </p:spPr>
      </p:pic>
      <p:pic>
        <p:nvPicPr>
          <p:cNvPr id="7" name="Picture 6">
            <a:extLst>
              <a:ext uri="{FF2B5EF4-FFF2-40B4-BE49-F238E27FC236}">
                <a16:creationId xmlns:a16="http://schemas.microsoft.com/office/drawing/2014/main" id="{2B29B387-5AE9-8986-F18C-1355963DEA2E}"/>
              </a:ext>
            </a:extLst>
          </p:cNvPr>
          <p:cNvPicPr>
            <a:picLocks noChangeAspect="1"/>
          </p:cNvPicPr>
          <p:nvPr/>
        </p:nvPicPr>
        <p:blipFill>
          <a:blip r:embed="rId5"/>
          <a:stretch>
            <a:fillRect/>
          </a:stretch>
        </p:blipFill>
        <p:spPr>
          <a:xfrm>
            <a:off x="10660120" y="5481568"/>
            <a:ext cx="648965" cy="648965"/>
          </a:xfrm>
          <a:prstGeom prst="rect">
            <a:avLst/>
          </a:prstGeom>
        </p:spPr>
      </p:pic>
      <p:sp>
        <p:nvSpPr>
          <p:cNvPr id="8" name="TextBox 7">
            <a:extLst>
              <a:ext uri="{FF2B5EF4-FFF2-40B4-BE49-F238E27FC236}">
                <a16:creationId xmlns:a16="http://schemas.microsoft.com/office/drawing/2014/main" id="{F3901DD9-DA92-FA62-B57B-1DD33B6EC861}"/>
              </a:ext>
            </a:extLst>
          </p:cNvPr>
          <p:cNvSpPr txBox="1"/>
          <p:nvPr/>
        </p:nvSpPr>
        <p:spPr>
          <a:xfrm>
            <a:off x="3803650" y="4728834"/>
            <a:ext cx="4584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Arial" charset="0"/>
                <a:cs typeface="Arial" charset="0"/>
              </a:rPr>
              <a:t>Remove the icon above when building your slides. The presentation platform will automatically input the icon beneath your slide. </a:t>
            </a:r>
            <a:endParaRPr kumimoji="0" lang="en-US" sz="1600" b="0" i="0" u="none" strike="noStrike" kern="1200" cap="none" spc="0" normalizeH="0" baseline="0" noProof="0">
              <a:ln>
                <a:noFill/>
              </a:ln>
              <a:solidFill>
                <a:prstClr val="white">
                  <a:lumMod val="95000"/>
                </a:prstClr>
              </a:solidFill>
              <a:effectLst/>
              <a:uLnTx/>
              <a:uFillTx/>
              <a:latin typeface="Arial" panose="020B0604020202020204"/>
              <a:ea typeface="Arial" charset="0"/>
              <a:cs typeface="Arial" charset="0"/>
            </a:endParaRPr>
          </a:p>
        </p:txBody>
      </p:sp>
    </p:spTree>
    <p:extLst>
      <p:ext uri="{BB962C8B-B14F-4D97-AF65-F5344CB8AC3E}">
        <p14:creationId xmlns:p14="http://schemas.microsoft.com/office/powerpoint/2010/main" val="299095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D99541-8CAC-5021-B4AB-EBC8000D8AC9}"/>
              </a:ext>
            </a:extLst>
          </p:cNvPr>
          <p:cNvSpPr>
            <a:spLocks noGrp="1"/>
          </p:cNvSpPr>
          <p:nvPr>
            <p:ph type="body" sz="quarter" idx="15"/>
          </p:nvPr>
        </p:nvSpPr>
        <p:spPr/>
        <p:txBody>
          <a:bodyPr/>
          <a:lstStyle/>
          <a:p>
            <a:endParaRPr lang="en-US"/>
          </a:p>
        </p:txBody>
      </p:sp>
      <p:sp>
        <p:nvSpPr>
          <p:cNvPr id="4" name="TextBox 3">
            <a:extLst>
              <a:ext uri="{FF2B5EF4-FFF2-40B4-BE49-F238E27FC236}">
                <a16:creationId xmlns:a16="http://schemas.microsoft.com/office/drawing/2014/main" id="{89BD73DA-CFE3-77E1-1DAC-49FAC9D6D918}"/>
              </a:ext>
            </a:extLst>
          </p:cNvPr>
          <p:cNvSpPr txBox="1"/>
          <p:nvPr/>
        </p:nvSpPr>
        <p:spPr>
          <a:xfrm>
            <a:off x="1371600" y="414215"/>
            <a:ext cx="9448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B648"/>
                </a:solidFill>
                <a:effectLst/>
                <a:uLnTx/>
                <a:uFillTx/>
                <a:latin typeface="Arial" panose="020B0604020202020204"/>
                <a:ea typeface="Arial" charset="0"/>
                <a:cs typeface="Arial" charset="0"/>
              </a:rPr>
              <a:t>Agree/Disagree Scale: </a:t>
            </a:r>
            <a:r>
              <a:rPr kumimoji="0" lang="en-US" sz="4000" b="0" i="0" u="none" strike="noStrike" kern="1200" cap="none" spc="0" normalizeH="0" baseline="0" noProof="0">
                <a:ln>
                  <a:noFill/>
                </a:ln>
                <a:solidFill>
                  <a:prstClr val="white"/>
                </a:solidFill>
                <a:effectLst/>
                <a:uLnTx/>
                <a:uFillTx/>
                <a:latin typeface="Arial" panose="020B0604020202020204"/>
                <a:ea typeface="Arial" charset="0"/>
                <a:cs typeface="Arial" charset="0"/>
              </a:rPr>
              <a:t>Place Your Agree/Disagree Statement Here</a:t>
            </a:r>
          </a:p>
        </p:txBody>
      </p:sp>
      <p:pic>
        <p:nvPicPr>
          <p:cNvPr id="5" name="Picture 4">
            <a:extLst>
              <a:ext uri="{FF2B5EF4-FFF2-40B4-BE49-F238E27FC236}">
                <a16:creationId xmlns:a16="http://schemas.microsoft.com/office/drawing/2014/main" id="{FD2BF0FD-3D08-1CA6-DFA1-1F2ECDB6814D}"/>
              </a:ext>
            </a:extLst>
          </p:cNvPr>
          <p:cNvPicPr>
            <a:picLocks noChangeAspect="1"/>
          </p:cNvPicPr>
          <p:nvPr/>
        </p:nvPicPr>
        <p:blipFill>
          <a:blip r:embed="rId3"/>
          <a:stretch>
            <a:fillRect/>
          </a:stretch>
        </p:blipFill>
        <p:spPr>
          <a:xfrm>
            <a:off x="11309085" y="5444781"/>
            <a:ext cx="648965" cy="648965"/>
          </a:xfrm>
          <a:prstGeom prst="rect">
            <a:avLst/>
          </a:prstGeom>
        </p:spPr>
      </p:pic>
      <p:pic>
        <p:nvPicPr>
          <p:cNvPr id="6" name="Picture 5">
            <a:extLst>
              <a:ext uri="{FF2B5EF4-FFF2-40B4-BE49-F238E27FC236}">
                <a16:creationId xmlns:a16="http://schemas.microsoft.com/office/drawing/2014/main" id="{24DA09E7-29C4-07ED-05DC-16324FAF6856}"/>
              </a:ext>
            </a:extLst>
          </p:cNvPr>
          <p:cNvPicPr>
            <a:picLocks noChangeAspect="1"/>
          </p:cNvPicPr>
          <p:nvPr/>
        </p:nvPicPr>
        <p:blipFill>
          <a:blip r:embed="rId4"/>
          <a:stretch>
            <a:fillRect/>
          </a:stretch>
        </p:blipFill>
        <p:spPr>
          <a:xfrm>
            <a:off x="10660120" y="5476876"/>
            <a:ext cx="648965" cy="648965"/>
          </a:xfrm>
          <a:prstGeom prst="rect">
            <a:avLst/>
          </a:prstGeom>
        </p:spPr>
      </p:pic>
      <p:sp>
        <p:nvSpPr>
          <p:cNvPr id="7" name="TextBox 6">
            <a:extLst>
              <a:ext uri="{FF2B5EF4-FFF2-40B4-BE49-F238E27FC236}">
                <a16:creationId xmlns:a16="http://schemas.microsoft.com/office/drawing/2014/main" id="{BD9B20A0-AF4B-9BD7-0F09-4282B9FAD13A}"/>
              </a:ext>
            </a:extLst>
          </p:cNvPr>
          <p:cNvSpPr txBox="1"/>
          <p:nvPr/>
        </p:nvSpPr>
        <p:spPr>
          <a:xfrm>
            <a:off x="2414419" y="5184489"/>
            <a:ext cx="71501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Arial" charset="0"/>
                <a:cs typeface="Arial" charset="0"/>
              </a:rPr>
              <a:t>Remove the icon above when building your slides. The presentation platform will automatically input the icon beneath your slide. </a:t>
            </a:r>
          </a:p>
        </p:txBody>
      </p:sp>
      <p:pic>
        <p:nvPicPr>
          <p:cNvPr id="8" name="Picture 7">
            <a:extLst>
              <a:ext uri="{FF2B5EF4-FFF2-40B4-BE49-F238E27FC236}">
                <a16:creationId xmlns:a16="http://schemas.microsoft.com/office/drawing/2014/main" id="{BC4F3E76-477B-B607-B8AD-DBE6EE7E85BE}"/>
              </a:ext>
            </a:extLst>
          </p:cNvPr>
          <p:cNvPicPr>
            <a:picLocks noChangeAspect="1"/>
          </p:cNvPicPr>
          <p:nvPr/>
        </p:nvPicPr>
        <p:blipFill>
          <a:blip r:embed="rId5"/>
          <a:stretch>
            <a:fillRect/>
          </a:stretch>
        </p:blipFill>
        <p:spPr>
          <a:xfrm>
            <a:off x="1066803" y="2316030"/>
            <a:ext cx="10058396" cy="2225941"/>
          </a:xfrm>
          <a:prstGeom prst="rect">
            <a:avLst/>
          </a:prstGeom>
        </p:spPr>
      </p:pic>
    </p:spTree>
    <p:extLst>
      <p:ext uri="{BB962C8B-B14F-4D97-AF65-F5344CB8AC3E}">
        <p14:creationId xmlns:p14="http://schemas.microsoft.com/office/powerpoint/2010/main" val="381838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85FAF0-C78C-6505-8891-7FDEAC3B8632}"/>
              </a:ext>
            </a:extLst>
          </p:cNvPr>
          <p:cNvSpPr>
            <a:spLocks noGrp="1"/>
          </p:cNvSpPr>
          <p:nvPr>
            <p:ph type="body" sz="quarter" idx="15"/>
          </p:nvPr>
        </p:nvSpPr>
        <p:spPr/>
        <p:txBody>
          <a:bodyPr/>
          <a:lstStyle/>
          <a:p>
            <a:endParaRPr lang="en-US"/>
          </a:p>
        </p:txBody>
      </p:sp>
      <p:sp>
        <p:nvSpPr>
          <p:cNvPr id="4" name="TextBox 3">
            <a:extLst>
              <a:ext uri="{FF2B5EF4-FFF2-40B4-BE49-F238E27FC236}">
                <a16:creationId xmlns:a16="http://schemas.microsoft.com/office/drawing/2014/main" id="{E0310F86-5186-CE05-98C4-40FDF7CFEAD3}"/>
              </a:ext>
            </a:extLst>
          </p:cNvPr>
          <p:cNvSpPr txBox="1"/>
          <p:nvPr/>
        </p:nvSpPr>
        <p:spPr>
          <a:xfrm>
            <a:off x="1365251" y="565892"/>
            <a:ext cx="9448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B648"/>
                </a:solidFill>
                <a:effectLst/>
                <a:uLnTx/>
                <a:uFillTx/>
                <a:latin typeface="Arial" panose="020B0604020202020204"/>
                <a:ea typeface="Arial" charset="0"/>
                <a:cs typeface="Arial" charset="0"/>
              </a:rPr>
              <a:t>Likely Scale: </a:t>
            </a:r>
            <a:r>
              <a:rPr kumimoji="0" lang="en-US" sz="4000" b="0" i="0" u="none" strike="noStrike" kern="1200" cap="none" spc="0" normalizeH="0" baseline="0" noProof="0">
                <a:ln>
                  <a:noFill/>
                </a:ln>
                <a:solidFill>
                  <a:prstClr val="white"/>
                </a:solidFill>
                <a:effectLst/>
                <a:uLnTx/>
                <a:uFillTx/>
                <a:latin typeface="Arial" panose="020B0604020202020204"/>
                <a:ea typeface="Arial" charset="0"/>
                <a:cs typeface="Arial" charset="0"/>
              </a:rPr>
              <a:t>Place Your Likelihood Statement Here</a:t>
            </a:r>
          </a:p>
        </p:txBody>
      </p:sp>
      <p:pic>
        <p:nvPicPr>
          <p:cNvPr id="5" name="Picture 4">
            <a:extLst>
              <a:ext uri="{FF2B5EF4-FFF2-40B4-BE49-F238E27FC236}">
                <a16:creationId xmlns:a16="http://schemas.microsoft.com/office/drawing/2014/main" id="{190A6CC0-D3A4-D3D7-714A-BCC0C20A6347}"/>
              </a:ext>
            </a:extLst>
          </p:cNvPr>
          <p:cNvPicPr>
            <a:picLocks noChangeAspect="1"/>
          </p:cNvPicPr>
          <p:nvPr/>
        </p:nvPicPr>
        <p:blipFill>
          <a:blip r:embed="rId3"/>
          <a:stretch>
            <a:fillRect/>
          </a:stretch>
        </p:blipFill>
        <p:spPr>
          <a:xfrm>
            <a:off x="11309085" y="5430083"/>
            <a:ext cx="648965" cy="648965"/>
          </a:xfrm>
          <a:prstGeom prst="rect">
            <a:avLst/>
          </a:prstGeom>
        </p:spPr>
      </p:pic>
      <p:pic>
        <p:nvPicPr>
          <p:cNvPr id="6" name="Picture 5">
            <a:extLst>
              <a:ext uri="{FF2B5EF4-FFF2-40B4-BE49-F238E27FC236}">
                <a16:creationId xmlns:a16="http://schemas.microsoft.com/office/drawing/2014/main" id="{9F8F338D-E3C8-1F10-9FF5-9B73C7334091}"/>
              </a:ext>
            </a:extLst>
          </p:cNvPr>
          <p:cNvPicPr>
            <a:picLocks noChangeAspect="1"/>
          </p:cNvPicPr>
          <p:nvPr/>
        </p:nvPicPr>
        <p:blipFill>
          <a:blip r:embed="rId4"/>
          <a:stretch>
            <a:fillRect/>
          </a:stretch>
        </p:blipFill>
        <p:spPr>
          <a:xfrm>
            <a:off x="1184198" y="2244725"/>
            <a:ext cx="9810905" cy="2368550"/>
          </a:xfrm>
          <a:prstGeom prst="rect">
            <a:avLst/>
          </a:prstGeom>
        </p:spPr>
      </p:pic>
      <p:sp>
        <p:nvSpPr>
          <p:cNvPr id="7" name="TextBox 6">
            <a:extLst>
              <a:ext uri="{FF2B5EF4-FFF2-40B4-BE49-F238E27FC236}">
                <a16:creationId xmlns:a16="http://schemas.microsoft.com/office/drawing/2014/main" id="{F646108B-571A-AB4A-3E55-0B1B916077C6}"/>
              </a:ext>
            </a:extLst>
          </p:cNvPr>
          <p:cNvSpPr txBox="1"/>
          <p:nvPr/>
        </p:nvSpPr>
        <p:spPr>
          <a:xfrm>
            <a:off x="2514600" y="5169790"/>
            <a:ext cx="71501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Arial" charset="0"/>
                <a:cs typeface="Arial" charset="0"/>
              </a:rPr>
              <a:t>Remove the icon above when building your slides. The presentation platform will automatically input the icon beneath your slide. </a:t>
            </a:r>
          </a:p>
        </p:txBody>
      </p:sp>
    </p:spTree>
    <p:extLst>
      <p:ext uri="{BB962C8B-B14F-4D97-AF65-F5344CB8AC3E}">
        <p14:creationId xmlns:p14="http://schemas.microsoft.com/office/powerpoint/2010/main" val="89267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6FA8B-ED50-4DC4-92BE-6A41963E598B}"/>
              </a:ext>
            </a:extLst>
          </p:cNvPr>
          <p:cNvSpPr>
            <a:spLocks noGrp="1"/>
          </p:cNvSpPr>
          <p:nvPr>
            <p:ph type="title"/>
          </p:nvPr>
        </p:nvSpPr>
        <p:spPr/>
        <p:txBody>
          <a:bodyPr/>
          <a:lstStyle/>
          <a:p>
            <a:r>
              <a:rPr lang="en-US" dirty="0"/>
              <a:t>Best Presentation Practices &amp; Resources</a:t>
            </a:r>
          </a:p>
        </p:txBody>
      </p:sp>
      <p:sp>
        <p:nvSpPr>
          <p:cNvPr id="9" name="Text Placeholder 8">
            <a:extLst>
              <a:ext uri="{FF2B5EF4-FFF2-40B4-BE49-F238E27FC236}">
                <a16:creationId xmlns:a16="http://schemas.microsoft.com/office/drawing/2014/main" id="{BBEEE008-D9D7-E6D3-2E9A-13D71192F1AE}"/>
              </a:ext>
            </a:extLst>
          </p:cNvPr>
          <p:cNvSpPr>
            <a:spLocks noGrp="1"/>
          </p:cNvSpPr>
          <p:nvPr>
            <p:ph type="body" sz="quarter" idx="15"/>
          </p:nvPr>
        </p:nvSpPr>
        <p:spPr/>
        <p:txBody>
          <a:bodyPr/>
          <a:lstStyle/>
          <a:p>
            <a:endParaRPr lang="en-AS"/>
          </a:p>
        </p:txBody>
      </p:sp>
      <p:sp>
        <p:nvSpPr>
          <p:cNvPr id="7" name="TextBox 6">
            <a:extLst>
              <a:ext uri="{FF2B5EF4-FFF2-40B4-BE49-F238E27FC236}">
                <a16:creationId xmlns:a16="http://schemas.microsoft.com/office/drawing/2014/main" id="{02D8A097-B0C6-4DD0-ABC6-4599FE7590F1}"/>
              </a:ext>
            </a:extLst>
          </p:cNvPr>
          <p:cNvSpPr txBox="1"/>
          <p:nvPr/>
        </p:nvSpPr>
        <p:spPr>
          <a:xfrm>
            <a:off x="330415" y="1789944"/>
            <a:ext cx="1153117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This slide template includes a structured outline to help you build a dynamic presentation. </a:t>
            </a:r>
            <a:r>
              <a:rPr lang="en-US" sz="2400" dirty="0">
                <a:solidFill>
                  <a:srgbClr val="59CBE8"/>
                </a:solidFill>
              </a:rPr>
              <a:t>Please review the full deck before beginning to develop your slides.</a:t>
            </a:r>
          </a:p>
          <a:p>
            <a:pPr marL="342900" indent="-342900">
              <a:buFont typeface="Arial" panose="020B0604020202020204" pitchFamily="34" charset="0"/>
              <a:buChar char="•"/>
            </a:pPr>
            <a:endParaRPr lang="en-US" sz="2400" dirty="0">
              <a:solidFill>
                <a:srgbClr val="59CBE8"/>
              </a:solidFill>
            </a:endParaRPr>
          </a:p>
          <a:p>
            <a:pPr marL="342900" indent="-342900">
              <a:buFont typeface="Arial" panose="020B0604020202020204" pitchFamily="34" charset="0"/>
              <a:buChar char="•"/>
            </a:pPr>
            <a:r>
              <a:rPr lang="en-US" sz="2400" dirty="0">
                <a:solidFill>
                  <a:schemeClr val="bg1"/>
                </a:solidFill>
              </a:rPr>
              <a:t>This guidance is rooted in evidence-based education to help you prepare slides that are visually effective and structure information in a way that will support attendee understanding and retention.</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For additional presentation guidance, including ASCO’s QR code policy, please review the “Presentation Resources and Directives” module in </a:t>
            </a:r>
            <a:r>
              <a:rPr lang="en-US" sz="2400" u="sng" dirty="0">
                <a:solidFill>
                  <a:srgbClr val="59CBE8"/>
                </a:solidFill>
                <a:hlinkClick r:id="rId3"/>
              </a:rPr>
              <a:t>Speaker Center</a:t>
            </a:r>
            <a:endParaRPr lang="en-US" sz="2400" dirty="0">
              <a:solidFill>
                <a:schemeClr val="bg1"/>
              </a:solidFill>
            </a:endParaRPr>
          </a:p>
        </p:txBody>
      </p:sp>
    </p:spTree>
    <p:extLst>
      <p:ext uri="{BB962C8B-B14F-4D97-AF65-F5344CB8AC3E}">
        <p14:creationId xmlns:p14="http://schemas.microsoft.com/office/powerpoint/2010/main" val="398081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8BD90529-2D4E-86F4-376D-E874DF10C5A2}"/>
              </a:ext>
            </a:extLst>
          </p:cNvPr>
          <p:cNvSpPr/>
          <p:nvPr/>
        </p:nvSpPr>
        <p:spPr>
          <a:xfrm flipH="1">
            <a:off x="1994666" y="1293921"/>
            <a:ext cx="7406387" cy="610109"/>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5" name="Arrow: Pentagon 4">
            <a:extLst>
              <a:ext uri="{FF2B5EF4-FFF2-40B4-BE49-F238E27FC236}">
                <a16:creationId xmlns:a16="http://schemas.microsoft.com/office/drawing/2014/main" id="{BEFE8513-72A5-AA3C-162A-41FF611D7C7F}"/>
              </a:ext>
            </a:extLst>
          </p:cNvPr>
          <p:cNvSpPr/>
          <p:nvPr/>
        </p:nvSpPr>
        <p:spPr>
          <a:xfrm flipH="1">
            <a:off x="1998003" y="1987980"/>
            <a:ext cx="7406387" cy="612648"/>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6" name="Arrow: Pentagon 5">
            <a:extLst>
              <a:ext uri="{FF2B5EF4-FFF2-40B4-BE49-F238E27FC236}">
                <a16:creationId xmlns:a16="http://schemas.microsoft.com/office/drawing/2014/main" id="{57C1D3E1-1FB8-E87D-4D3B-64C346AB4042}"/>
              </a:ext>
            </a:extLst>
          </p:cNvPr>
          <p:cNvSpPr/>
          <p:nvPr/>
        </p:nvSpPr>
        <p:spPr>
          <a:xfrm flipH="1">
            <a:off x="2011073" y="2678279"/>
            <a:ext cx="7393317" cy="612648"/>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7" name="Oval 6">
            <a:extLst>
              <a:ext uri="{FF2B5EF4-FFF2-40B4-BE49-F238E27FC236}">
                <a16:creationId xmlns:a16="http://schemas.microsoft.com/office/drawing/2014/main" id="{ADBC8B4C-8C92-1715-F7DA-1D3539170984}"/>
              </a:ext>
            </a:extLst>
          </p:cNvPr>
          <p:cNvSpPr/>
          <p:nvPr/>
        </p:nvSpPr>
        <p:spPr>
          <a:xfrm>
            <a:off x="1660424" y="1278370"/>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sp>
        <p:nvSpPr>
          <p:cNvPr id="8" name="Oval 7">
            <a:extLst>
              <a:ext uri="{FF2B5EF4-FFF2-40B4-BE49-F238E27FC236}">
                <a16:creationId xmlns:a16="http://schemas.microsoft.com/office/drawing/2014/main" id="{613BD6A8-C9CA-65FD-EE2B-EEB3A4B62687}"/>
              </a:ext>
            </a:extLst>
          </p:cNvPr>
          <p:cNvSpPr/>
          <p:nvPr/>
        </p:nvSpPr>
        <p:spPr>
          <a:xfrm>
            <a:off x="1661581" y="1980390"/>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sp>
        <p:nvSpPr>
          <p:cNvPr id="9" name="Oval 8">
            <a:extLst>
              <a:ext uri="{FF2B5EF4-FFF2-40B4-BE49-F238E27FC236}">
                <a16:creationId xmlns:a16="http://schemas.microsoft.com/office/drawing/2014/main" id="{AE106E17-50BB-E5DB-41B6-2DE7BB909D04}"/>
              </a:ext>
            </a:extLst>
          </p:cNvPr>
          <p:cNvSpPr/>
          <p:nvPr/>
        </p:nvSpPr>
        <p:spPr>
          <a:xfrm>
            <a:off x="1663771" y="2655332"/>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pic>
        <p:nvPicPr>
          <p:cNvPr id="10" name="Graphic 864383775" descr="Magnifying glass with solid fill">
            <a:extLst>
              <a:ext uri="{FF2B5EF4-FFF2-40B4-BE49-F238E27FC236}">
                <a16:creationId xmlns:a16="http://schemas.microsoft.com/office/drawing/2014/main" id="{6D3C0E11-EE2D-3530-4A7B-0C1C6C5690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138" y="1420389"/>
            <a:ext cx="403651" cy="403651"/>
          </a:xfrm>
          <a:prstGeom prst="rect">
            <a:avLst/>
          </a:prstGeom>
        </p:spPr>
      </p:pic>
      <p:pic>
        <p:nvPicPr>
          <p:cNvPr id="11" name="Graphic 663488602" descr="Mental Health with solid fill">
            <a:extLst>
              <a:ext uri="{FF2B5EF4-FFF2-40B4-BE49-F238E27FC236}">
                <a16:creationId xmlns:a16="http://schemas.microsoft.com/office/drawing/2014/main" id="{CD23E38E-4DA2-EFB8-FD51-609A1CE031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4622" y="2124645"/>
            <a:ext cx="403651" cy="403651"/>
          </a:xfrm>
          <a:prstGeom prst="rect">
            <a:avLst/>
          </a:prstGeom>
        </p:spPr>
      </p:pic>
      <p:pic>
        <p:nvPicPr>
          <p:cNvPr id="12" name="Graphic 1043041023" descr="Inpatient with solid fill">
            <a:extLst>
              <a:ext uri="{FF2B5EF4-FFF2-40B4-BE49-F238E27FC236}">
                <a16:creationId xmlns:a16="http://schemas.microsoft.com/office/drawing/2014/main" id="{DCEB468F-E069-9DF7-DD19-1E0790AE6A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7999" y="2778988"/>
            <a:ext cx="403651" cy="403651"/>
          </a:xfrm>
          <a:prstGeom prst="rect">
            <a:avLst/>
          </a:prstGeom>
        </p:spPr>
      </p:pic>
      <p:sp>
        <p:nvSpPr>
          <p:cNvPr id="13" name="TextBox 12">
            <a:extLst>
              <a:ext uri="{FF2B5EF4-FFF2-40B4-BE49-F238E27FC236}">
                <a16:creationId xmlns:a16="http://schemas.microsoft.com/office/drawing/2014/main" id="{9941FC98-9104-3FBF-5326-D86DBAA1EA3C}"/>
              </a:ext>
            </a:extLst>
          </p:cNvPr>
          <p:cNvSpPr txBox="1"/>
          <p:nvPr/>
        </p:nvSpPr>
        <p:spPr>
          <a:xfrm>
            <a:off x="2401654" y="2063471"/>
            <a:ext cx="5517634" cy="461665"/>
          </a:xfrm>
          <a:prstGeom prst="rect">
            <a:avLst/>
          </a:prstGeom>
          <a:noFill/>
        </p:spPr>
        <p:txBody>
          <a:bodyPr wrap="square" rtlCol="0">
            <a:spAutoFit/>
          </a:bodyPr>
          <a:lstStyle/>
          <a:p>
            <a:pPr defTabSz="311719"/>
            <a:r>
              <a:rPr lang="en-US" sz="1200" b="1">
                <a:solidFill>
                  <a:prstClr val="white"/>
                </a:solidFill>
                <a:latin typeface="Aptos" panose="02110004020202020204"/>
              </a:rPr>
              <a:t>Lead with the End </a:t>
            </a:r>
          </a:p>
          <a:p>
            <a:pPr defTabSz="311719"/>
            <a:r>
              <a:rPr lang="en-US" sz="1200" i="1">
                <a:solidFill>
                  <a:prstClr val="white"/>
                </a:solidFill>
                <a:latin typeface="Aptos" panose="02110004020202020204"/>
              </a:rPr>
              <a:t>People remember best what they hear first and last.</a:t>
            </a:r>
            <a:endParaRPr lang="en-US" sz="1200">
              <a:solidFill>
                <a:prstClr val="white"/>
              </a:solidFill>
              <a:latin typeface="Aptos" panose="02110004020202020204"/>
            </a:endParaRPr>
          </a:p>
        </p:txBody>
      </p:sp>
      <p:sp>
        <p:nvSpPr>
          <p:cNvPr id="14" name="TextBox 13">
            <a:extLst>
              <a:ext uri="{FF2B5EF4-FFF2-40B4-BE49-F238E27FC236}">
                <a16:creationId xmlns:a16="http://schemas.microsoft.com/office/drawing/2014/main" id="{6A2854D0-D18C-B421-9560-50A51D901BE1}"/>
              </a:ext>
            </a:extLst>
          </p:cNvPr>
          <p:cNvSpPr txBox="1"/>
          <p:nvPr/>
        </p:nvSpPr>
        <p:spPr>
          <a:xfrm>
            <a:off x="2403395" y="2739881"/>
            <a:ext cx="6776067" cy="461665"/>
          </a:xfrm>
          <a:prstGeom prst="rect">
            <a:avLst/>
          </a:prstGeom>
          <a:noFill/>
        </p:spPr>
        <p:txBody>
          <a:bodyPr wrap="square" rtlCol="0">
            <a:spAutoFit/>
          </a:bodyPr>
          <a:lstStyle/>
          <a:p>
            <a:pPr defTabSz="311719"/>
            <a:r>
              <a:rPr lang="en-US" sz="1200" b="1" dirty="0">
                <a:solidFill>
                  <a:prstClr val="white"/>
                </a:solidFill>
                <a:latin typeface="Aptos" panose="02110004020202020204"/>
              </a:rPr>
              <a:t>Use Cases </a:t>
            </a:r>
            <a:endParaRPr lang="en-US" sz="1200" dirty="0">
              <a:solidFill>
                <a:prstClr val="white"/>
              </a:solidFill>
              <a:latin typeface="Aptos" panose="02110004020202020204"/>
            </a:endParaRPr>
          </a:p>
          <a:p>
            <a:pPr defTabSz="311719"/>
            <a:r>
              <a:rPr lang="en-US" sz="1200" i="1" dirty="0">
                <a:solidFill>
                  <a:prstClr val="white"/>
                </a:solidFill>
                <a:latin typeface="Aptos" panose="02110004020202020204"/>
              </a:rPr>
              <a:t>People learn best when they apply new information to existing knowledge.</a:t>
            </a:r>
            <a:endParaRPr lang="en-US" sz="1200" dirty="0">
              <a:solidFill>
                <a:prstClr val="white"/>
              </a:solidFill>
              <a:latin typeface="Aptos" panose="02110004020202020204"/>
            </a:endParaRPr>
          </a:p>
        </p:txBody>
      </p:sp>
      <p:sp>
        <p:nvSpPr>
          <p:cNvPr id="15" name="TextBox 14">
            <a:extLst>
              <a:ext uri="{FF2B5EF4-FFF2-40B4-BE49-F238E27FC236}">
                <a16:creationId xmlns:a16="http://schemas.microsoft.com/office/drawing/2014/main" id="{124D977A-1BC3-4795-AD58-35C83E02D23B}"/>
              </a:ext>
            </a:extLst>
          </p:cNvPr>
          <p:cNvSpPr txBox="1"/>
          <p:nvPr/>
        </p:nvSpPr>
        <p:spPr>
          <a:xfrm>
            <a:off x="2457775" y="1376492"/>
            <a:ext cx="4602459" cy="461665"/>
          </a:xfrm>
          <a:prstGeom prst="rect">
            <a:avLst/>
          </a:prstGeom>
          <a:noFill/>
        </p:spPr>
        <p:txBody>
          <a:bodyPr wrap="square" rtlCol="0">
            <a:spAutoFit/>
          </a:bodyPr>
          <a:lstStyle/>
          <a:p>
            <a:pPr defTabSz="311719"/>
            <a:r>
              <a:rPr lang="en-US" sz="1200" b="1">
                <a:solidFill>
                  <a:prstClr val="white"/>
                </a:solidFill>
                <a:latin typeface="Aptos" panose="02110004020202020204"/>
              </a:rPr>
              <a:t>Focus Your Talk</a:t>
            </a:r>
            <a:endParaRPr lang="en-US" sz="1200" b="1" strike="sngStrike">
              <a:solidFill>
                <a:srgbClr val="FF0000"/>
              </a:solidFill>
              <a:latin typeface="Aptos" panose="02110004020202020204"/>
            </a:endParaRPr>
          </a:p>
          <a:p>
            <a:pPr defTabSz="311719"/>
            <a:r>
              <a:rPr lang="en-US" sz="1200" i="1">
                <a:solidFill>
                  <a:prstClr val="white"/>
                </a:solidFill>
                <a:latin typeface="Aptos" panose="02110004020202020204"/>
              </a:rPr>
              <a:t>Cognitive overload is the enemy of learning.</a:t>
            </a:r>
            <a:endParaRPr lang="en-US" sz="1200">
              <a:solidFill>
                <a:prstClr val="white"/>
              </a:solidFill>
              <a:latin typeface="Aptos" panose="02110004020202020204"/>
            </a:endParaRPr>
          </a:p>
        </p:txBody>
      </p:sp>
      <p:sp>
        <p:nvSpPr>
          <p:cNvPr id="16" name="Arrow: Pentagon 15">
            <a:extLst>
              <a:ext uri="{FF2B5EF4-FFF2-40B4-BE49-F238E27FC236}">
                <a16:creationId xmlns:a16="http://schemas.microsoft.com/office/drawing/2014/main" id="{FCB79FBA-B22E-443D-42F3-2EF2F39D1A06}"/>
              </a:ext>
            </a:extLst>
          </p:cNvPr>
          <p:cNvSpPr/>
          <p:nvPr/>
        </p:nvSpPr>
        <p:spPr>
          <a:xfrm flipH="1">
            <a:off x="1991088" y="3376683"/>
            <a:ext cx="7406541" cy="612648"/>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17" name="Arrow: Pentagon 16">
            <a:extLst>
              <a:ext uri="{FF2B5EF4-FFF2-40B4-BE49-F238E27FC236}">
                <a16:creationId xmlns:a16="http://schemas.microsoft.com/office/drawing/2014/main" id="{3919CEFA-598F-972C-A0F8-2EF639209B7D}"/>
              </a:ext>
            </a:extLst>
          </p:cNvPr>
          <p:cNvSpPr/>
          <p:nvPr/>
        </p:nvSpPr>
        <p:spPr>
          <a:xfrm flipH="1">
            <a:off x="1997849" y="4075087"/>
            <a:ext cx="7406541" cy="612648"/>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18" name="Oval 17">
            <a:extLst>
              <a:ext uri="{FF2B5EF4-FFF2-40B4-BE49-F238E27FC236}">
                <a16:creationId xmlns:a16="http://schemas.microsoft.com/office/drawing/2014/main" id="{C2B75577-9B6A-850F-4267-B8D3806D6BC6}"/>
              </a:ext>
            </a:extLst>
          </p:cNvPr>
          <p:cNvSpPr/>
          <p:nvPr/>
        </p:nvSpPr>
        <p:spPr>
          <a:xfrm>
            <a:off x="1645426" y="3357450"/>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sp>
        <p:nvSpPr>
          <p:cNvPr id="19" name="Oval 18">
            <a:extLst>
              <a:ext uri="{FF2B5EF4-FFF2-40B4-BE49-F238E27FC236}">
                <a16:creationId xmlns:a16="http://schemas.microsoft.com/office/drawing/2014/main" id="{089CD854-F69C-FC81-6643-3AB2718D4325}"/>
              </a:ext>
            </a:extLst>
          </p:cNvPr>
          <p:cNvSpPr/>
          <p:nvPr/>
        </p:nvSpPr>
        <p:spPr>
          <a:xfrm>
            <a:off x="1643839" y="4054831"/>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pic>
        <p:nvPicPr>
          <p:cNvPr id="20" name="Graphic 531830714" descr="Camera with solid fill">
            <a:extLst>
              <a:ext uri="{FF2B5EF4-FFF2-40B4-BE49-F238E27FC236}">
                <a16:creationId xmlns:a16="http://schemas.microsoft.com/office/drawing/2014/main" id="{769BCD87-34D6-47EB-B6C7-FE3B4746A6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0511" y="3454639"/>
            <a:ext cx="403651" cy="403651"/>
          </a:xfrm>
          <a:prstGeom prst="rect">
            <a:avLst/>
          </a:prstGeom>
        </p:spPr>
      </p:pic>
      <p:pic>
        <p:nvPicPr>
          <p:cNvPr id="21" name="Graphic 281848902" descr="Checklist with solid fill">
            <a:extLst>
              <a:ext uri="{FF2B5EF4-FFF2-40B4-BE49-F238E27FC236}">
                <a16:creationId xmlns:a16="http://schemas.microsoft.com/office/drawing/2014/main" id="{714A3DE4-2696-A589-4D54-EA51E73E9C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2254" y="4190290"/>
            <a:ext cx="403651" cy="403651"/>
          </a:xfrm>
          <a:prstGeom prst="rect">
            <a:avLst/>
          </a:prstGeom>
        </p:spPr>
      </p:pic>
      <p:sp>
        <p:nvSpPr>
          <p:cNvPr id="22" name="Arrow: Pentagon 21">
            <a:extLst>
              <a:ext uri="{FF2B5EF4-FFF2-40B4-BE49-F238E27FC236}">
                <a16:creationId xmlns:a16="http://schemas.microsoft.com/office/drawing/2014/main" id="{917E19A8-FBA9-76AA-EA58-F27C231C848D}"/>
              </a:ext>
            </a:extLst>
          </p:cNvPr>
          <p:cNvSpPr/>
          <p:nvPr/>
        </p:nvSpPr>
        <p:spPr>
          <a:xfrm flipH="1">
            <a:off x="1997750" y="4779482"/>
            <a:ext cx="7406640" cy="612648"/>
          </a:xfrm>
          <a:prstGeom prst="homePlate">
            <a:avLst/>
          </a:prstGeom>
          <a:gradFill flip="none" rotWithShape="1">
            <a:gsLst>
              <a:gs pos="0">
                <a:srgbClr val="008764">
                  <a:shade val="30000"/>
                  <a:satMod val="115000"/>
                </a:srgbClr>
              </a:gs>
              <a:gs pos="50000">
                <a:srgbClr val="008764">
                  <a:shade val="67500"/>
                  <a:satMod val="115000"/>
                </a:srgbClr>
              </a:gs>
              <a:gs pos="100000">
                <a:srgbClr val="008764">
                  <a:shade val="100000"/>
                  <a:satMod val="115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11719"/>
            <a:endParaRPr lang="en-US" sz="716">
              <a:solidFill>
                <a:prstClr val="white"/>
              </a:solidFill>
              <a:latin typeface="Aptos" panose="02110004020202020204"/>
            </a:endParaRPr>
          </a:p>
        </p:txBody>
      </p:sp>
      <p:sp>
        <p:nvSpPr>
          <p:cNvPr id="23" name="Oval 22">
            <a:extLst>
              <a:ext uri="{FF2B5EF4-FFF2-40B4-BE49-F238E27FC236}">
                <a16:creationId xmlns:a16="http://schemas.microsoft.com/office/drawing/2014/main" id="{D6B05C59-B9F6-28EA-7B3E-72E3E80D4DF7}"/>
              </a:ext>
            </a:extLst>
          </p:cNvPr>
          <p:cNvSpPr/>
          <p:nvPr/>
        </p:nvSpPr>
        <p:spPr>
          <a:xfrm>
            <a:off x="1651519" y="4756851"/>
            <a:ext cx="661637" cy="657911"/>
          </a:xfrm>
          <a:prstGeom prst="ellipse">
            <a:avLst/>
          </a:prstGeom>
          <a:solidFill>
            <a:srgbClr val="00255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pic>
        <p:nvPicPr>
          <p:cNvPr id="24" name="Graphic 23" descr="Scales of justice with solid fill">
            <a:extLst>
              <a:ext uri="{FF2B5EF4-FFF2-40B4-BE49-F238E27FC236}">
                <a16:creationId xmlns:a16="http://schemas.microsoft.com/office/drawing/2014/main" id="{C5962D3C-388D-0FD1-5360-EE75813482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3657" y="4834487"/>
            <a:ext cx="488385" cy="488385"/>
          </a:xfrm>
          <a:prstGeom prst="flowChartConnector">
            <a:avLst/>
          </a:prstGeom>
        </p:spPr>
      </p:pic>
      <p:sp>
        <p:nvSpPr>
          <p:cNvPr id="25" name="TextBox 24">
            <a:extLst>
              <a:ext uri="{FF2B5EF4-FFF2-40B4-BE49-F238E27FC236}">
                <a16:creationId xmlns:a16="http://schemas.microsoft.com/office/drawing/2014/main" id="{8D8F8AC2-8961-DA3D-9205-93A59D3A1C23}"/>
              </a:ext>
            </a:extLst>
          </p:cNvPr>
          <p:cNvSpPr txBox="1"/>
          <p:nvPr/>
        </p:nvSpPr>
        <p:spPr>
          <a:xfrm>
            <a:off x="2401654" y="3454639"/>
            <a:ext cx="7277574" cy="461665"/>
          </a:xfrm>
          <a:prstGeom prst="rect">
            <a:avLst/>
          </a:prstGeom>
          <a:noFill/>
        </p:spPr>
        <p:txBody>
          <a:bodyPr wrap="square" rtlCol="0">
            <a:spAutoFit/>
          </a:bodyPr>
          <a:lstStyle/>
          <a:p>
            <a:pPr defTabSz="311719"/>
            <a:r>
              <a:rPr lang="en-US" sz="1200" b="1">
                <a:solidFill>
                  <a:prstClr val="white"/>
                </a:solidFill>
                <a:latin typeface="Aptos" panose="02110004020202020204"/>
              </a:rPr>
              <a:t>Use Images </a:t>
            </a:r>
          </a:p>
          <a:p>
            <a:pPr defTabSz="311719"/>
            <a:r>
              <a:rPr lang="en-US" sz="1200" i="1">
                <a:solidFill>
                  <a:prstClr val="white"/>
                </a:solidFill>
                <a:latin typeface="Aptos" panose="02110004020202020204"/>
              </a:rPr>
              <a:t>Attendees should be listening to you speak instead of trying to read your slides.</a:t>
            </a:r>
          </a:p>
        </p:txBody>
      </p:sp>
      <p:sp>
        <p:nvSpPr>
          <p:cNvPr id="26" name="TextBox 25">
            <a:extLst>
              <a:ext uri="{FF2B5EF4-FFF2-40B4-BE49-F238E27FC236}">
                <a16:creationId xmlns:a16="http://schemas.microsoft.com/office/drawing/2014/main" id="{B77D82CE-69B9-B87D-41D5-D20D76D83F20}"/>
              </a:ext>
            </a:extLst>
          </p:cNvPr>
          <p:cNvSpPr txBox="1"/>
          <p:nvPr/>
        </p:nvSpPr>
        <p:spPr>
          <a:xfrm>
            <a:off x="2457775" y="4132276"/>
            <a:ext cx="7135455" cy="461665"/>
          </a:xfrm>
          <a:prstGeom prst="rect">
            <a:avLst/>
          </a:prstGeom>
          <a:noFill/>
        </p:spPr>
        <p:txBody>
          <a:bodyPr wrap="square" rtlCol="0">
            <a:spAutoFit/>
          </a:bodyPr>
          <a:lstStyle/>
          <a:p>
            <a:pPr defTabSz="311719"/>
            <a:r>
              <a:rPr lang="en-US" sz="1200" b="1">
                <a:solidFill>
                  <a:prstClr val="white"/>
                </a:solidFill>
                <a:latin typeface="Aptos" panose="02110004020202020204"/>
              </a:rPr>
              <a:t>Include Actionable Takeaways</a:t>
            </a:r>
          </a:p>
          <a:p>
            <a:pPr defTabSz="311719"/>
            <a:r>
              <a:rPr lang="en-US" sz="1200" i="1">
                <a:solidFill>
                  <a:prstClr val="white"/>
                </a:solidFill>
                <a:latin typeface="Aptos" panose="02110004020202020204"/>
              </a:rPr>
              <a:t>Evidence-based, solutions-focused education provides high-quality learning.</a:t>
            </a:r>
            <a:endParaRPr lang="en-US" sz="1200">
              <a:solidFill>
                <a:prstClr val="white"/>
              </a:solidFill>
              <a:latin typeface="Aptos" panose="02110004020202020204"/>
            </a:endParaRPr>
          </a:p>
        </p:txBody>
      </p:sp>
      <p:sp>
        <p:nvSpPr>
          <p:cNvPr id="27" name="TextBox 26">
            <a:extLst>
              <a:ext uri="{FF2B5EF4-FFF2-40B4-BE49-F238E27FC236}">
                <a16:creationId xmlns:a16="http://schemas.microsoft.com/office/drawing/2014/main" id="{0BA80C98-9837-5E54-C831-C4ADEAD3D759}"/>
              </a:ext>
            </a:extLst>
          </p:cNvPr>
          <p:cNvSpPr txBox="1"/>
          <p:nvPr/>
        </p:nvSpPr>
        <p:spPr>
          <a:xfrm>
            <a:off x="2415295" y="4760348"/>
            <a:ext cx="6764168" cy="600164"/>
          </a:xfrm>
          <a:prstGeom prst="rect">
            <a:avLst/>
          </a:prstGeom>
          <a:noFill/>
        </p:spPr>
        <p:txBody>
          <a:bodyPr wrap="square" rtlCol="0">
            <a:spAutoFit/>
          </a:bodyPr>
          <a:lstStyle/>
          <a:p>
            <a:pPr defTabSz="311719"/>
            <a:r>
              <a:rPr lang="en-US" sz="1100" b="1">
                <a:solidFill>
                  <a:prstClr val="white"/>
                </a:solidFill>
                <a:latin typeface="Aptos" panose="02110004020202020204"/>
              </a:rPr>
              <a:t>Adhere to</a:t>
            </a:r>
            <a:r>
              <a:rPr lang="en-US" sz="1100">
                <a:solidFill>
                  <a:prstClr val="white"/>
                </a:solidFill>
                <a:latin typeface="Aptos" panose="02110004020202020204"/>
              </a:rPr>
              <a:t> </a:t>
            </a:r>
            <a:r>
              <a:rPr lang="en-US" sz="1100" b="1">
                <a:solidFill>
                  <a:srgbClr val="156082">
                    <a:lumMod val="60000"/>
                    <a:lumOff val="40000"/>
                  </a:srgbClr>
                </a:solidFill>
                <a:latin typeface="Aptos" panose="02110004020202020204"/>
                <a:hlinkClick r:id="rId15">
                  <a:extLst>
                    <a:ext uri="{A12FA001-AC4F-418D-AE19-62706E023703}">
                      <ahyp:hlinkClr xmlns:ahyp="http://schemas.microsoft.com/office/drawing/2018/hyperlinkcolor" val="tx"/>
                    </a:ext>
                  </a:extLst>
                </a:hlinkClick>
              </a:rPr>
              <a:t>The Language of Respect</a:t>
            </a:r>
            <a:r>
              <a:rPr lang="en-US" sz="1100" b="1">
                <a:solidFill>
                  <a:srgbClr val="156082">
                    <a:lumMod val="60000"/>
                    <a:lumOff val="40000"/>
                  </a:srgbClr>
                </a:solidFill>
                <a:latin typeface="Aptos" panose="02110004020202020204"/>
              </a:rPr>
              <a:t> </a:t>
            </a:r>
          </a:p>
          <a:p>
            <a:pPr defTabSz="311719"/>
            <a:r>
              <a:rPr lang="en-US" sz="1100" i="1">
                <a:solidFill>
                  <a:prstClr val="white"/>
                </a:solidFill>
                <a:latin typeface="Aptos" panose="02110004020202020204"/>
              </a:rPr>
              <a:t>ASCO is committed to the use of language that demonstrates appropriate respect for patients, families, advocates, and health care providers.</a:t>
            </a:r>
          </a:p>
        </p:txBody>
      </p:sp>
      <p:sp>
        <p:nvSpPr>
          <p:cNvPr id="29" name="TextBox 28">
            <a:extLst>
              <a:ext uri="{FF2B5EF4-FFF2-40B4-BE49-F238E27FC236}">
                <a16:creationId xmlns:a16="http://schemas.microsoft.com/office/drawing/2014/main" id="{E1545FE4-6101-A868-754F-4E4F5DF2B59C}"/>
              </a:ext>
            </a:extLst>
          </p:cNvPr>
          <p:cNvSpPr txBox="1"/>
          <p:nvPr/>
        </p:nvSpPr>
        <p:spPr>
          <a:xfrm>
            <a:off x="528271" y="292702"/>
            <a:ext cx="9914177" cy="590931"/>
          </a:xfrm>
          <a:prstGeom prst="rect">
            <a:avLst/>
          </a:prstGeom>
          <a:noFill/>
        </p:spPr>
        <p:txBody>
          <a:bodyPr wrap="square" rtlCol="0">
            <a:spAutoFit/>
          </a:bodyPr>
          <a:lstStyle/>
          <a:p>
            <a:pPr>
              <a:lnSpc>
                <a:spcPct val="90000"/>
              </a:lnSpc>
              <a:spcBef>
                <a:spcPct val="0"/>
              </a:spcBef>
            </a:pPr>
            <a:r>
              <a:rPr lang="en-US" sz="3600" b="1">
                <a:solidFill>
                  <a:schemeClr val="bg1"/>
                </a:solidFill>
                <a:latin typeface="Arial" panose="020B0604020202020204" pitchFamily="34" charset="0"/>
                <a:ea typeface="+mj-ea"/>
                <a:cs typeface="Arial" panose="020B0604020202020204" pitchFamily="34" charset="0"/>
              </a:rPr>
              <a:t>Education Faculty Guidance and Directives</a:t>
            </a:r>
          </a:p>
        </p:txBody>
      </p:sp>
    </p:spTree>
    <p:extLst>
      <p:ext uri="{BB962C8B-B14F-4D97-AF65-F5344CB8AC3E}">
        <p14:creationId xmlns:p14="http://schemas.microsoft.com/office/powerpoint/2010/main" val="212565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0117C4-CFAB-04E3-F18C-B68C443DF1B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0175A1E5-C4A3-2000-48B7-CD4DA4126AA0}"/>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B1118250-859F-06E0-CBA9-C9FB345CDF93}"/>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419BF2A4-C870-24D7-4803-0DBE23ED9E8D}"/>
              </a:ext>
            </a:extLst>
          </p:cNvPr>
          <p:cNvSpPr>
            <a:spLocks noGrp="1"/>
          </p:cNvSpPr>
          <p:nvPr>
            <p:ph type="body" sz="quarter" idx="15"/>
          </p:nvPr>
        </p:nvSpPr>
        <p:spPr>
          <a:xfrm>
            <a:off x="4069002" y="6291725"/>
            <a:ext cx="5852160" cy="281354"/>
          </a:xfrm>
        </p:spPr>
        <p:txBody>
          <a:bodyPr/>
          <a:lstStyle/>
          <a:p>
            <a:endParaRPr lang="en-US"/>
          </a:p>
        </p:txBody>
      </p:sp>
    </p:spTree>
    <p:extLst>
      <p:ext uri="{BB962C8B-B14F-4D97-AF65-F5344CB8AC3E}">
        <p14:creationId xmlns:p14="http://schemas.microsoft.com/office/powerpoint/2010/main" val="188505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52A0-4D5B-ACEC-F3FD-7D21290D6F0E}"/>
              </a:ext>
            </a:extLst>
          </p:cNvPr>
          <p:cNvSpPr>
            <a:spLocks noGrp="1"/>
          </p:cNvSpPr>
          <p:nvPr>
            <p:ph type="title"/>
          </p:nvPr>
        </p:nvSpPr>
        <p:spPr>
          <a:xfrm>
            <a:off x="487622" y="353743"/>
            <a:ext cx="10972800" cy="784860"/>
          </a:xfrm>
        </p:spPr>
        <p:txBody>
          <a:bodyPr/>
          <a:lstStyle/>
          <a:p>
            <a:r>
              <a:rPr lang="en-US" dirty="0"/>
              <a:t>Key Takeaway Points/Conclusions</a:t>
            </a:r>
          </a:p>
        </p:txBody>
      </p:sp>
      <p:sp>
        <p:nvSpPr>
          <p:cNvPr id="4" name="Content Placeholder 3">
            <a:extLst>
              <a:ext uri="{FF2B5EF4-FFF2-40B4-BE49-F238E27FC236}">
                <a16:creationId xmlns:a16="http://schemas.microsoft.com/office/drawing/2014/main" id="{A3BFB1F9-5C76-AAAA-9157-75976757BA7E}"/>
              </a:ext>
            </a:extLst>
          </p:cNvPr>
          <p:cNvSpPr>
            <a:spLocks noGrp="1"/>
          </p:cNvSpPr>
          <p:nvPr>
            <p:ph sz="quarter" idx="13"/>
          </p:nvPr>
        </p:nvSpPr>
        <p:spPr>
          <a:xfrm>
            <a:off x="609600" y="1647513"/>
            <a:ext cx="10972800" cy="4023360"/>
          </a:xfrm>
        </p:spPr>
        <p:txBody>
          <a:bodyPr>
            <a:normAutofit/>
          </a:bodyPr>
          <a:lstStyle/>
          <a:p>
            <a:pPr marL="0" indent="0" algn="ctr">
              <a:buNone/>
            </a:pPr>
            <a:r>
              <a:rPr lang="en-US" sz="2600" b="1" i="1" dirty="0">
                <a:solidFill>
                  <a:srgbClr val="59CBE8"/>
                </a:solidFill>
              </a:rPr>
              <a:t>People remember best what they hear first and last.</a:t>
            </a:r>
          </a:p>
          <a:p>
            <a:pPr marL="0" indent="0">
              <a:buNone/>
            </a:pPr>
            <a:endParaRPr lang="en-US" b="1" u="sng" dirty="0">
              <a:solidFill>
                <a:srgbClr val="59CBE8"/>
              </a:solidFill>
            </a:endParaRPr>
          </a:p>
          <a:p>
            <a:pPr marL="0" indent="0">
              <a:buNone/>
            </a:pPr>
            <a:r>
              <a:rPr lang="en-US" b="1" dirty="0">
                <a:solidFill>
                  <a:srgbClr val="FFB648"/>
                </a:solidFill>
              </a:rPr>
              <a:t>Directive:</a:t>
            </a:r>
            <a:r>
              <a:rPr lang="en-US" dirty="0">
                <a:solidFill>
                  <a:srgbClr val="FFB648"/>
                </a:solidFill>
              </a:rPr>
              <a:t> </a:t>
            </a:r>
            <a:r>
              <a:rPr lang="en-US" dirty="0">
                <a:solidFill>
                  <a:schemeClr val="bg1"/>
                </a:solidFill>
              </a:rPr>
              <a:t>Include your learning outcomes/actionable takeaways at the start </a:t>
            </a:r>
            <a:r>
              <a:rPr lang="en-US" i="1" dirty="0">
                <a:solidFill>
                  <a:srgbClr val="59CBE8"/>
                </a:solidFill>
              </a:rPr>
              <a:t>and</a:t>
            </a:r>
            <a:r>
              <a:rPr lang="en-US" dirty="0">
                <a:solidFill>
                  <a:schemeClr val="bg1"/>
                </a:solidFill>
              </a:rPr>
              <a:t> end of your presentation.</a:t>
            </a:r>
          </a:p>
          <a:p>
            <a:pPr lvl="1"/>
            <a:r>
              <a:rPr lang="en-US" dirty="0"/>
              <a:t>Include the 1-2 main points you want people to remember from your presentation</a:t>
            </a:r>
          </a:p>
          <a:p>
            <a:pPr lvl="1"/>
            <a:r>
              <a:rPr lang="en-US" dirty="0">
                <a:latin typeface="+mn-lt"/>
              </a:rPr>
              <a:t>What is directly applicable now to clinical care and/or research?</a:t>
            </a:r>
            <a:endParaRPr lang="en-US" dirty="0">
              <a:solidFill>
                <a:schemeClr val="bg1"/>
              </a:solidFill>
            </a:endParaRPr>
          </a:p>
        </p:txBody>
      </p:sp>
      <p:sp>
        <p:nvSpPr>
          <p:cNvPr id="5" name="Text Placeholder 4">
            <a:extLst>
              <a:ext uri="{FF2B5EF4-FFF2-40B4-BE49-F238E27FC236}">
                <a16:creationId xmlns:a16="http://schemas.microsoft.com/office/drawing/2014/main" id="{DEA73B19-D7A1-5BB8-808A-A908EC822EE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7437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279B-947F-3326-815F-32F8DCECDD55}"/>
              </a:ext>
            </a:extLst>
          </p:cNvPr>
          <p:cNvSpPr>
            <a:spLocks noGrp="1"/>
          </p:cNvSpPr>
          <p:nvPr>
            <p:ph type="title"/>
          </p:nvPr>
        </p:nvSpPr>
        <p:spPr>
          <a:xfrm>
            <a:off x="609600" y="449620"/>
            <a:ext cx="10972800" cy="701763"/>
          </a:xfrm>
        </p:spPr>
        <p:txBody>
          <a:bodyPr/>
          <a:lstStyle/>
          <a:p>
            <a:r>
              <a:rPr lang="en-US" dirty="0"/>
              <a:t>Provide Context for Your Key Points</a:t>
            </a:r>
          </a:p>
        </p:txBody>
      </p:sp>
      <p:sp>
        <p:nvSpPr>
          <p:cNvPr id="4" name="Content Placeholder 3">
            <a:extLst>
              <a:ext uri="{FF2B5EF4-FFF2-40B4-BE49-F238E27FC236}">
                <a16:creationId xmlns:a16="http://schemas.microsoft.com/office/drawing/2014/main" id="{B90A8422-2824-6848-4CE5-8CE388E4DFEF}"/>
              </a:ext>
            </a:extLst>
          </p:cNvPr>
          <p:cNvSpPr>
            <a:spLocks noGrp="1"/>
          </p:cNvSpPr>
          <p:nvPr>
            <p:ph sz="quarter" idx="13"/>
          </p:nvPr>
        </p:nvSpPr>
        <p:spPr>
          <a:xfrm>
            <a:off x="609600" y="1394704"/>
            <a:ext cx="11058524" cy="4648200"/>
          </a:xfrm>
        </p:spPr>
        <p:txBody>
          <a:bodyPr>
            <a:noAutofit/>
          </a:bodyPr>
          <a:lstStyle/>
          <a:p>
            <a:pPr marL="0" indent="0" algn="ctr">
              <a:buNone/>
            </a:pPr>
            <a:r>
              <a:rPr lang="en-US" sz="2600" b="1" i="1" dirty="0">
                <a:solidFill>
                  <a:srgbClr val="59CBE8"/>
                </a:solidFill>
                <a:latin typeface="+mn-lt"/>
              </a:rPr>
              <a:t>People learn best when they apply new information to existing knowledge.</a:t>
            </a:r>
          </a:p>
          <a:p>
            <a:pPr marL="0" indent="0">
              <a:buNone/>
            </a:pPr>
            <a:endParaRPr lang="en-US" sz="2600" b="1" i="1" dirty="0">
              <a:solidFill>
                <a:srgbClr val="59CBE8"/>
              </a:solidFill>
              <a:latin typeface="+mn-lt"/>
            </a:endParaRPr>
          </a:p>
          <a:p>
            <a:pPr marL="0" indent="0">
              <a:buNone/>
            </a:pPr>
            <a:r>
              <a:rPr lang="en-US" dirty="0">
                <a:latin typeface="+mn-lt"/>
              </a:rPr>
              <a:t>Connect the dots between your key points and the foundational information people already know.</a:t>
            </a:r>
          </a:p>
          <a:p>
            <a:pPr marL="0" indent="0">
              <a:buNone/>
            </a:pPr>
            <a:endParaRPr lang="en-US" sz="100" b="0" i="1" dirty="0">
              <a:effectLst/>
              <a:latin typeface="+mn-lt"/>
            </a:endParaRPr>
          </a:p>
          <a:p>
            <a:pPr lvl="1"/>
            <a:r>
              <a:rPr lang="en-US" b="0" i="0" dirty="0">
                <a:effectLst/>
                <a:latin typeface="+mn-lt"/>
              </a:rPr>
              <a:t>Give a brief review of relevant background information – tie the points you are making into known concepts</a:t>
            </a:r>
            <a:endParaRPr lang="en-US" dirty="0">
              <a:latin typeface="+mn-lt"/>
            </a:endParaRPr>
          </a:p>
        </p:txBody>
      </p:sp>
      <p:sp>
        <p:nvSpPr>
          <p:cNvPr id="5" name="Text Placeholder 4">
            <a:extLst>
              <a:ext uri="{FF2B5EF4-FFF2-40B4-BE49-F238E27FC236}">
                <a16:creationId xmlns:a16="http://schemas.microsoft.com/office/drawing/2014/main" id="{78CF629A-5E28-6350-3E4C-FC2345EF8E5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9741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9D1A-1927-8307-7C00-1F465CDCCBA0}"/>
              </a:ext>
            </a:extLst>
          </p:cNvPr>
          <p:cNvSpPr>
            <a:spLocks noGrp="1"/>
          </p:cNvSpPr>
          <p:nvPr>
            <p:ph type="title"/>
          </p:nvPr>
        </p:nvSpPr>
        <p:spPr>
          <a:xfrm>
            <a:off x="548007" y="217034"/>
            <a:ext cx="10972800" cy="749301"/>
          </a:xfrm>
        </p:spPr>
        <p:txBody>
          <a:bodyPr/>
          <a:lstStyle/>
          <a:p>
            <a:r>
              <a:rPr lang="en-US"/>
              <a:t>Illustrate Clinical/Research Relevance</a:t>
            </a:r>
          </a:p>
        </p:txBody>
      </p:sp>
      <p:sp>
        <p:nvSpPr>
          <p:cNvPr id="4" name="Content Placeholder 3">
            <a:extLst>
              <a:ext uri="{FF2B5EF4-FFF2-40B4-BE49-F238E27FC236}">
                <a16:creationId xmlns:a16="http://schemas.microsoft.com/office/drawing/2014/main" id="{E1A2C347-A8CC-0100-534F-98D95F818146}"/>
              </a:ext>
            </a:extLst>
          </p:cNvPr>
          <p:cNvSpPr>
            <a:spLocks noGrp="1"/>
          </p:cNvSpPr>
          <p:nvPr>
            <p:ph sz="quarter" idx="13"/>
          </p:nvPr>
        </p:nvSpPr>
        <p:spPr>
          <a:xfrm>
            <a:off x="6655860" y="1694856"/>
            <a:ext cx="5112467" cy="3660109"/>
          </a:xfrm>
          <a:ln>
            <a:solidFill>
              <a:schemeClr val="bg1"/>
            </a:solidFill>
          </a:ln>
        </p:spPr>
        <p:txBody>
          <a:bodyPr>
            <a:noAutofit/>
          </a:bodyPr>
          <a:lstStyle/>
          <a:p>
            <a:pPr marL="0" indent="0" algn="ctr">
              <a:buNone/>
            </a:pPr>
            <a:r>
              <a:rPr lang="en-US" sz="2600" b="1" i="1">
                <a:solidFill>
                  <a:srgbClr val="59CBE8"/>
                </a:solidFill>
              </a:rPr>
              <a:t>Grounding new concepts in familiar situations creates a pathway to durable learning.</a:t>
            </a:r>
          </a:p>
          <a:p>
            <a:pPr marL="0" indent="0" algn="ctr">
              <a:buNone/>
            </a:pPr>
            <a:endParaRPr lang="en-US" sz="1200"/>
          </a:p>
          <a:p>
            <a:pPr marL="114300" indent="0" algn="ctr">
              <a:buNone/>
            </a:pPr>
            <a:r>
              <a:rPr lang="en-US"/>
              <a:t>Where appropriate throughout your presentation, use a scenario/clinical case to illustrate new information in real-life context (clinic or research)</a:t>
            </a:r>
            <a:endParaRPr lang="en-US" sz="800"/>
          </a:p>
        </p:txBody>
      </p:sp>
      <p:sp>
        <p:nvSpPr>
          <p:cNvPr id="5" name="Text Placeholder 4">
            <a:extLst>
              <a:ext uri="{FF2B5EF4-FFF2-40B4-BE49-F238E27FC236}">
                <a16:creationId xmlns:a16="http://schemas.microsoft.com/office/drawing/2014/main" id="{7DAF05B8-E72C-62F7-DE04-CD48331DB126}"/>
              </a:ext>
            </a:extLst>
          </p:cNvPr>
          <p:cNvSpPr>
            <a:spLocks noGrp="1"/>
          </p:cNvSpPr>
          <p:nvPr>
            <p:ph type="body" sz="quarter" idx="15"/>
          </p:nvPr>
        </p:nvSpPr>
        <p:spPr/>
        <p:txBody>
          <a:bodyPr/>
          <a:lstStyle/>
          <a:p>
            <a:endParaRPr lang="en-US"/>
          </a:p>
        </p:txBody>
      </p:sp>
      <p:sp>
        <p:nvSpPr>
          <p:cNvPr id="6" name="Flowchart: Connector 5">
            <a:extLst>
              <a:ext uri="{FF2B5EF4-FFF2-40B4-BE49-F238E27FC236}">
                <a16:creationId xmlns:a16="http://schemas.microsoft.com/office/drawing/2014/main" id="{3A5CAA49-8065-139D-E09F-23F199070EB7}"/>
              </a:ext>
            </a:extLst>
          </p:cNvPr>
          <p:cNvSpPr/>
          <p:nvPr/>
        </p:nvSpPr>
        <p:spPr>
          <a:xfrm>
            <a:off x="1099372" y="1515037"/>
            <a:ext cx="1218522" cy="1125327"/>
          </a:xfrm>
          <a:prstGeom prst="flowChartConnector">
            <a:avLst/>
          </a:prstGeom>
          <a:solidFill>
            <a:srgbClr val="0076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S"/>
          </a:p>
        </p:txBody>
      </p:sp>
      <p:pic>
        <p:nvPicPr>
          <p:cNvPr id="7" name="Picture 6">
            <a:extLst>
              <a:ext uri="{FF2B5EF4-FFF2-40B4-BE49-F238E27FC236}">
                <a16:creationId xmlns:a16="http://schemas.microsoft.com/office/drawing/2014/main" id="{7DBCFA99-E2C3-EA81-5E09-E77B862AFDE7}"/>
              </a:ext>
            </a:extLst>
          </p:cNvPr>
          <p:cNvPicPr>
            <a:picLocks noChangeAspect="1"/>
          </p:cNvPicPr>
          <p:nvPr/>
        </p:nvPicPr>
        <p:blipFill>
          <a:blip r:embed="rId2"/>
          <a:stretch>
            <a:fillRect/>
          </a:stretch>
        </p:blipFill>
        <p:spPr>
          <a:xfrm>
            <a:off x="1104942" y="4633556"/>
            <a:ext cx="1218522" cy="1125327"/>
          </a:xfrm>
          <a:prstGeom prst="rect">
            <a:avLst/>
          </a:prstGeom>
        </p:spPr>
      </p:pic>
      <p:sp>
        <p:nvSpPr>
          <p:cNvPr id="8" name="Oval 7">
            <a:extLst>
              <a:ext uri="{FF2B5EF4-FFF2-40B4-BE49-F238E27FC236}">
                <a16:creationId xmlns:a16="http://schemas.microsoft.com/office/drawing/2014/main" id="{FC87ED35-9ACE-1C51-DFE6-2D52BC8B4A84}"/>
              </a:ext>
            </a:extLst>
          </p:cNvPr>
          <p:cNvSpPr/>
          <p:nvPr/>
        </p:nvSpPr>
        <p:spPr>
          <a:xfrm>
            <a:off x="1099372" y="3074548"/>
            <a:ext cx="1218522" cy="1125327"/>
          </a:xfrm>
          <a:prstGeom prst="ellipse">
            <a:avLst/>
          </a:prstGeom>
          <a:solidFill>
            <a:srgbClr val="0087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2"/>
              </a:solidFill>
            </a:endParaRPr>
          </a:p>
        </p:txBody>
      </p:sp>
      <p:sp>
        <p:nvSpPr>
          <p:cNvPr id="9" name="TextBox 8">
            <a:extLst>
              <a:ext uri="{FF2B5EF4-FFF2-40B4-BE49-F238E27FC236}">
                <a16:creationId xmlns:a16="http://schemas.microsoft.com/office/drawing/2014/main" id="{1DF37D3D-0949-1149-B1E2-E0FF6A4DD046}"/>
              </a:ext>
            </a:extLst>
          </p:cNvPr>
          <p:cNvSpPr txBox="1"/>
          <p:nvPr/>
        </p:nvSpPr>
        <p:spPr>
          <a:xfrm>
            <a:off x="2648136" y="4401254"/>
            <a:ext cx="4280286" cy="369332"/>
          </a:xfrm>
          <a:prstGeom prst="rect">
            <a:avLst/>
          </a:prstGeom>
          <a:noFill/>
        </p:spPr>
        <p:txBody>
          <a:bodyPr wrap="square" rtlCol="0" anchor="t">
            <a:spAutoFit/>
          </a:bodyPr>
          <a:lstStyle/>
          <a:p>
            <a:pPr marL="285750" indent="-285750">
              <a:buFont typeface="Wingdings" panose="05000000000000000000" pitchFamily="2" charset="2"/>
              <a:buChar char="§"/>
            </a:pPr>
            <a:endParaRPr lang="en-US">
              <a:solidFill>
                <a:schemeClr val="bg1"/>
              </a:solidFill>
            </a:endParaRPr>
          </a:p>
        </p:txBody>
      </p:sp>
      <p:pic>
        <p:nvPicPr>
          <p:cNvPr id="10" name="Graphic 6">
            <a:extLst>
              <a:ext uri="{FF2B5EF4-FFF2-40B4-BE49-F238E27FC236}">
                <a16:creationId xmlns:a16="http://schemas.microsoft.com/office/drawing/2014/main" id="{CEF79AD8-8B9D-1B51-B553-147E7636F2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7511" y="1663304"/>
            <a:ext cx="631603" cy="821084"/>
          </a:xfrm>
          <a:prstGeom prst="rect">
            <a:avLst/>
          </a:prstGeom>
        </p:spPr>
      </p:pic>
      <p:pic>
        <p:nvPicPr>
          <p:cNvPr id="11" name="Graphic 8">
            <a:extLst>
              <a:ext uri="{FF2B5EF4-FFF2-40B4-BE49-F238E27FC236}">
                <a16:creationId xmlns:a16="http://schemas.microsoft.com/office/drawing/2014/main" id="{03D9269C-46C0-E2B2-D25B-A4A4A56D6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0637" y="4771250"/>
            <a:ext cx="653798" cy="849937"/>
          </a:xfrm>
          <a:prstGeom prst="rect">
            <a:avLst/>
          </a:prstGeom>
        </p:spPr>
      </p:pic>
      <p:sp>
        <p:nvSpPr>
          <p:cNvPr id="12" name="Rectangle 11">
            <a:extLst>
              <a:ext uri="{FF2B5EF4-FFF2-40B4-BE49-F238E27FC236}">
                <a16:creationId xmlns:a16="http://schemas.microsoft.com/office/drawing/2014/main" id="{F8240D46-19DD-A9EB-A9F8-BD1718A15167}"/>
              </a:ext>
            </a:extLst>
          </p:cNvPr>
          <p:cNvSpPr/>
          <p:nvPr/>
        </p:nvSpPr>
        <p:spPr>
          <a:xfrm>
            <a:off x="2471461" y="3419868"/>
            <a:ext cx="5048891" cy="369332"/>
          </a:xfrm>
          <a:prstGeom prst="rect">
            <a:avLst/>
          </a:prstGeom>
        </p:spPr>
        <p:txBody>
          <a:bodyPr wrap="square">
            <a:spAutoFit/>
          </a:bodyPr>
          <a:lstStyle/>
          <a:p>
            <a:pPr>
              <a:spcBef>
                <a:spcPts val="800"/>
              </a:spcBef>
            </a:pPr>
            <a:r>
              <a:rPr lang="en-US" b="1" kern="0">
                <a:solidFill>
                  <a:schemeClr val="bg1"/>
                </a:solidFill>
                <a:cs typeface="Arial" pitchFamily="34" charset="0"/>
              </a:rPr>
              <a:t>Testing &amp; Diagnostics</a:t>
            </a:r>
          </a:p>
        </p:txBody>
      </p:sp>
      <p:sp>
        <p:nvSpPr>
          <p:cNvPr id="13" name="Rectangle 12">
            <a:extLst>
              <a:ext uri="{FF2B5EF4-FFF2-40B4-BE49-F238E27FC236}">
                <a16:creationId xmlns:a16="http://schemas.microsoft.com/office/drawing/2014/main" id="{33C8A98B-1AAB-AA22-52D7-E90318C3EBD2}"/>
              </a:ext>
            </a:extLst>
          </p:cNvPr>
          <p:cNvSpPr/>
          <p:nvPr/>
        </p:nvSpPr>
        <p:spPr>
          <a:xfrm>
            <a:off x="2471461" y="4921129"/>
            <a:ext cx="4322658" cy="369332"/>
          </a:xfrm>
          <a:prstGeom prst="rect">
            <a:avLst/>
          </a:prstGeom>
        </p:spPr>
        <p:txBody>
          <a:bodyPr wrap="square">
            <a:spAutoFit/>
          </a:bodyPr>
          <a:lstStyle/>
          <a:p>
            <a:r>
              <a:rPr lang="en-US" b="1">
                <a:solidFill>
                  <a:schemeClr val="bg1"/>
                </a:solidFill>
              </a:rPr>
              <a:t>Clinical Course</a:t>
            </a:r>
          </a:p>
        </p:txBody>
      </p:sp>
      <p:pic>
        <p:nvPicPr>
          <p:cNvPr id="14" name="Graphic 42">
            <a:extLst>
              <a:ext uri="{FF2B5EF4-FFF2-40B4-BE49-F238E27FC236}">
                <a16:creationId xmlns:a16="http://schemas.microsoft.com/office/drawing/2014/main" id="{75C50AAA-49FE-BD23-525A-6AE07F1FD4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3271" y="3207665"/>
            <a:ext cx="1046292" cy="793739"/>
          </a:xfrm>
          <a:prstGeom prst="rect">
            <a:avLst/>
          </a:prstGeom>
        </p:spPr>
      </p:pic>
      <p:sp>
        <p:nvSpPr>
          <p:cNvPr id="15" name="TextBox 14">
            <a:extLst>
              <a:ext uri="{FF2B5EF4-FFF2-40B4-BE49-F238E27FC236}">
                <a16:creationId xmlns:a16="http://schemas.microsoft.com/office/drawing/2014/main" id="{E790D98E-2E4C-36CE-DBFE-F78FC4A813FA}"/>
              </a:ext>
            </a:extLst>
          </p:cNvPr>
          <p:cNvSpPr txBox="1"/>
          <p:nvPr/>
        </p:nvSpPr>
        <p:spPr>
          <a:xfrm>
            <a:off x="2466140" y="1829163"/>
            <a:ext cx="4184399" cy="369332"/>
          </a:xfrm>
          <a:prstGeom prst="rect">
            <a:avLst/>
          </a:prstGeom>
          <a:noFill/>
        </p:spPr>
        <p:txBody>
          <a:bodyPr wrap="square">
            <a:spAutoFit/>
          </a:bodyPr>
          <a:lstStyle/>
          <a:p>
            <a:pPr>
              <a:spcBef>
                <a:spcPts val="800"/>
              </a:spcBef>
            </a:pPr>
            <a:r>
              <a:rPr lang="en-US" b="1" kern="0">
                <a:solidFill>
                  <a:schemeClr val="bg1"/>
                </a:solidFill>
                <a:cs typeface="Arial" pitchFamily="34" charset="0"/>
              </a:rPr>
              <a:t>History &amp; Physical Exam Findings</a:t>
            </a:r>
            <a:endParaRPr lang="en-US">
              <a:solidFill>
                <a:schemeClr val="bg1"/>
              </a:solidFill>
            </a:endParaRPr>
          </a:p>
        </p:txBody>
      </p:sp>
    </p:spTree>
    <p:extLst>
      <p:ext uri="{BB962C8B-B14F-4D97-AF65-F5344CB8AC3E}">
        <p14:creationId xmlns:p14="http://schemas.microsoft.com/office/powerpoint/2010/main" val="57848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C91F-F106-7954-49A8-7E875E0E3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031C6-73BD-7890-B938-30B97480A0E2}"/>
              </a:ext>
            </a:extLst>
          </p:cNvPr>
          <p:cNvSpPr>
            <a:spLocks noGrp="1"/>
          </p:cNvSpPr>
          <p:nvPr>
            <p:ph type="title"/>
          </p:nvPr>
        </p:nvSpPr>
        <p:spPr>
          <a:xfrm>
            <a:off x="614347" y="654345"/>
            <a:ext cx="10972800" cy="739776"/>
          </a:xfrm>
        </p:spPr>
        <p:txBody>
          <a:bodyPr/>
          <a:lstStyle/>
          <a:p>
            <a:r>
              <a:rPr lang="en-US">
                <a:latin typeface="Arial"/>
                <a:cs typeface="Arial"/>
              </a:rPr>
              <a:t>Key Takeaway Points/Conclusions</a:t>
            </a:r>
            <a:endParaRPr lang="en-US" b="0">
              <a:solidFill>
                <a:srgbClr val="000000"/>
              </a:solidFill>
              <a:latin typeface="Arial"/>
              <a:cs typeface="Arial"/>
            </a:endParaRPr>
          </a:p>
          <a:p>
            <a:endParaRPr lang="en-US"/>
          </a:p>
        </p:txBody>
      </p:sp>
      <p:sp>
        <p:nvSpPr>
          <p:cNvPr id="4" name="Content Placeholder 3">
            <a:extLst>
              <a:ext uri="{FF2B5EF4-FFF2-40B4-BE49-F238E27FC236}">
                <a16:creationId xmlns:a16="http://schemas.microsoft.com/office/drawing/2014/main" id="{0ADF0F2C-33CC-78EE-1842-B779FF50682D}"/>
              </a:ext>
            </a:extLst>
          </p:cNvPr>
          <p:cNvSpPr>
            <a:spLocks noGrp="1"/>
          </p:cNvSpPr>
          <p:nvPr>
            <p:ph sz="quarter" idx="13"/>
          </p:nvPr>
        </p:nvSpPr>
        <p:spPr>
          <a:xfrm>
            <a:off x="640080" y="1719244"/>
            <a:ext cx="10972800" cy="4023360"/>
          </a:xfrm>
        </p:spPr>
        <p:txBody>
          <a:bodyPr/>
          <a:lstStyle/>
          <a:p>
            <a:pPr marL="0" indent="0" algn="ctr">
              <a:buNone/>
            </a:pPr>
            <a:r>
              <a:rPr lang="en-US" sz="2800" b="1" i="1" kern="100">
                <a:solidFill>
                  <a:srgbClr val="59CBE8"/>
                </a:solidFill>
                <a:effectLst/>
                <a:latin typeface="+mn-lt"/>
                <a:ea typeface="Calibri" panose="020F0502020204030204" pitchFamily="34" charset="0"/>
                <a:cs typeface="Times New Roman" panose="02020603050405020304" pitchFamily="18" charset="0"/>
              </a:rPr>
              <a:t>Evidence-based, solutions-focused education provides high-quality learning</a:t>
            </a:r>
          </a:p>
          <a:p>
            <a:endParaRPr lang="en-US">
              <a:latin typeface="+mn-lt"/>
            </a:endParaRPr>
          </a:p>
          <a:p>
            <a:r>
              <a:rPr lang="en-US">
                <a:latin typeface="+mn-lt"/>
              </a:rPr>
              <a:t>Reminder: People remember best what they hear first and last</a:t>
            </a:r>
          </a:p>
          <a:p>
            <a:r>
              <a:rPr lang="en-US"/>
              <a:t>Include the same 1-2 main points you listed on your first key takeaways slide</a:t>
            </a:r>
            <a:endParaRPr lang="en-US">
              <a:solidFill>
                <a:schemeClr val="bg1"/>
              </a:solidFill>
            </a:endParaRPr>
          </a:p>
          <a:p>
            <a:pPr lvl="1"/>
            <a:r>
              <a:rPr lang="en-US">
                <a:latin typeface="+mn-lt"/>
              </a:rPr>
              <a:t>What is directly applicable now to clinical care and/or research?</a:t>
            </a:r>
          </a:p>
        </p:txBody>
      </p:sp>
      <p:sp>
        <p:nvSpPr>
          <p:cNvPr id="5" name="Text Placeholder 4">
            <a:extLst>
              <a:ext uri="{FF2B5EF4-FFF2-40B4-BE49-F238E27FC236}">
                <a16:creationId xmlns:a16="http://schemas.microsoft.com/office/drawing/2014/main" id="{CD407FF2-39F1-71CF-79F1-7BEC17C3E9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3885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A7B5C1-F040-C5ED-6C15-99ECCD91DE08}"/>
              </a:ext>
            </a:extLst>
          </p:cNvPr>
          <p:cNvSpPr>
            <a:spLocks noGrp="1"/>
          </p:cNvSpPr>
          <p:nvPr>
            <p:ph type="body" sz="quarter" idx="15"/>
          </p:nvPr>
        </p:nvSpPr>
        <p:spPr/>
        <p:txBody>
          <a:bodyPr/>
          <a:lstStyle/>
          <a:p>
            <a:endParaRPr lang="en-AS"/>
          </a:p>
        </p:txBody>
      </p:sp>
      <p:sp>
        <p:nvSpPr>
          <p:cNvPr id="4" name="Slide Number Placeholder 2">
            <a:extLst>
              <a:ext uri="{FF2B5EF4-FFF2-40B4-BE49-F238E27FC236}">
                <a16:creationId xmlns:a16="http://schemas.microsoft.com/office/drawing/2014/main" id="{C8EDAAA6-BC63-DDC9-1515-1F711A1E7BA5}"/>
              </a:ext>
            </a:extLst>
          </p:cNvPr>
          <p:cNvSpPr txBox="1">
            <a:spLocks/>
          </p:cNvSpPr>
          <p:nvPr/>
        </p:nvSpPr>
        <p:spPr>
          <a:xfrm>
            <a:off x="11083564" y="217034"/>
            <a:ext cx="874486" cy="365125"/>
          </a:xfrm>
          <a:prstGeom prst="rect">
            <a:avLst/>
          </a:prstGeom>
        </p:spPr>
        <p:txBody>
          <a:bodyPr vert="horz" lIns="91440" tIns="45720" rIns="91440" bIns="45720" rtlCol="0" anchor="t" anchorCtr="0"/>
          <a:lstStyle>
            <a:defPPr>
              <a:defRPr lang="en-US"/>
            </a:defPPr>
            <a:lvl1pPr marL="0" algn="r" defTabSz="914400" rtl="0" eaLnBrk="1" latinLnBrk="0" hangingPunct="1">
              <a:defRPr sz="8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C82E8590-6A5F-6385-AA09-7A9A64A8CBEF}"/>
              </a:ext>
            </a:extLst>
          </p:cNvPr>
          <p:cNvSpPr txBox="1">
            <a:spLocks/>
          </p:cNvSpPr>
          <p:nvPr/>
        </p:nvSpPr>
        <p:spPr>
          <a:xfrm>
            <a:off x="402566" y="366464"/>
            <a:ext cx="10972800" cy="1371600"/>
          </a:xfrm>
          <a:prstGeom prst="rect">
            <a:avLst/>
          </a:prstGeom>
        </p:spPr>
        <p:txBody>
          <a:bodyPr>
            <a:normAutofit fontScale="97500"/>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Available Audience Polling</a:t>
            </a:r>
          </a:p>
        </p:txBody>
      </p:sp>
      <p:pic>
        <p:nvPicPr>
          <p:cNvPr id="6" name="Picture 5">
            <a:extLst>
              <a:ext uri="{FF2B5EF4-FFF2-40B4-BE49-F238E27FC236}">
                <a16:creationId xmlns:a16="http://schemas.microsoft.com/office/drawing/2014/main" id="{9D9E34A3-D177-D9E7-FC4D-4848EF2AC6E2}"/>
              </a:ext>
            </a:extLst>
          </p:cNvPr>
          <p:cNvPicPr>
            <a:picLocks noChangeAspect="1"/>
          </p:cNvPicPr>
          <p:nvPr/>
        </p:nvPicPr>
        <p:blipFill>
          <a:blip r:embed="rId3"/>
          <a:stretch>
            <a:fillRect/>
          </a:stretch>
        </p:blipFill>
        <p:spPr>
          <a:xfrm>
            <a:off x="979466" y="1082753"/>
            <a:ext cx="4455050" cy="2274919"/>
          </a:xfrm>
          <a:prstGeom prst="rect">
            <a:avLst/>
          </a:prstGeom>
        </p:spPr>
      </p:pic>
      <p:pic>
        <p:nvPicPr>
          <p:cNvPr id="12" name="Picture 11">
            <a:extLst>
              <a:ext uri="{FF2B5EF4-FFF2-40B4-BE49-F238E27FC236}">
                <a16:creationId xmlns:a16="http://schemas.microsoft.com/office/drawing/2014/main" id="{F3346C35-8FDA-20D6-6289-358BBB7C8C46}"/>
              </a:ext>
            </a:extLst>
          </p:cNvPr>
          <p:cNvPicPr>
            <a:picLocks noChangeAspect="1"/>
          </p:cNvPicPr>
          <p:nvPr/>
        </p:nvPicPr>
        <p:blipFill>
          <a:blip r:embed="rId4"/>
          <a:stretch>
            <a:fillRect/>
          </a:stretch>
        </p:blipFill>
        <p:spPr>
          <a:xfrm>
            <a:off x="979466" y="3620310"/>
            <a:ext cx="4455050" cy="2271780"/>
          </a:xfrm>
          <a:prstGeom prst="rect">
            <a:avLst/>
          </a:prstGeom>
        </p:spPr>
      </p:pic>
      <p:pic>
        <p:nvPicPr>
          <p:cNvPr id="15" name="Picture 14">
            <a:extLst>
              <a:ext uri="{FF2B5EF4-FFF2-40B4-BE49-F238E27FC236}">
                <a16:creationId xmlns:a16="http://schemas.microsoft.com/office/drawing/2014/main" id="{C8EFC06D-FAC5-4518-A7AD-F144C87812D9}"/>
              </a:ext>
            </a:extLst>
          </p:cNvPr>
          <p:cNvPicPr>
            <a:picLocks noChangeAspect="1"/>
          </p:cNvPicPr>
          <p:nvPr/>
        </p:nvPicPr>
        <p:blipFill>
          <a:blip r:embed="rId5"/>
          <a:stretch>
            <a:fillRect/>
          </a:stretch>
        </p:blipFill>
        <p:spPr>
          <a:xfrm>
            <a:off x="6757485" y="1082754"/>
            <a:ext cx="4461433" cy="2274918"/>
          </a:xfrm>
          <a:prstGeom prst="rect">
            <a:avLst/>
          </a:prstGeom>
        </p:spPr>
      </p:pic>
      <p:pic>
        <p:nvPicPr>
          <p:cNvPr id="17" name="Picture 16">
            <a:extLst>
              <a:ext uri="{FF2B5EF4-FFF2-40B4-BE49-F238E27FC236}">
                <a16:creationId xmlns:a16="http://schemas.microsoft.com/office/drawing/2014/main" id="{F05FAD5F-0DAD-6B2D-3137-9EAECEC1368B}"/>
              </a:ext>
            </a:extLst>
          </p:cNvPr>
          <p:cNvPicPr>
            <a:picLocks noChangeAspect="1"/>
          </p:cNvPicPr>
          <p:nvPr/>
        </p:nvPicPr>
        <p:blipFill>
          <a:blip r:embed="rId6"/>
          <a:stretch>
            <a:fillRect/>
          </a:stretch>
        </p:blipFill>
        <p:spPr>
          <a:xfrm>
            <a:off x="6757485" y="3620310"/>
            <a:ext cx="4478482" cy="2271780"/>
          </a:xfrm>
          <a:prstGeom prst="rect">
            <a:avLst/>
          </a:prstGeom>
        </p:spPr>
      </p:pic>
      <p:sp>
        <p:nvSpPr>
          <p:cNvPr id="3" name="TextBox 2">
            <a:extLst>
              <a:ext uri="{FF2B5EF4-FFF2-40B4-BE49-F238E27FC236}">
                <a16:creationId xmlns:a16="http://schemas.microsoft.com/office/drawing/2014/main" id="{F9A72AAB-6BCD-B57D-E3B2-31CF0E7B50AF}"/>
              </a:ext>
            </a:extLst>
          </p:cNvPr>
          <p:cNvSpPr txBox="1"/>
          <p:nvPr/>
        </p:nvSpPr>
        <p:spPr>
          <a:xfrm>
            <a:off x="3357926" y="5970062"/>
            <a:ext cx="5638800" cy="369332"/>
          </a:xfrm>
          <a:prstGeom prst="rect">
            <a:avLst/>
          </a:prstGeom>
          <a:solidFill>
            <a:srgbClr val="002060"/>
          </a:solidFill>
        </p:spPr>
        <p:txBody>
          <a:bodyPr wrap="square" rtlCol="0">
            <a:spAutoFit/>
          </a:bodyPr>
          <a:lstStyle/>
          <a:p>
            <a:pPr algn="ctr"/>
            <a:r>
              <a:rPr lang="en-US" i="1" dirty="0">
                <a:solidFill>
                  <a:schemeClr val="bg1"/>
                </a:solidFill>
              </a:rPr>
              <a:t>Polling question templates: slides 11-14</a:t>
            </a:r>
          </a:p>
        </p:txBody>
      </p:sp>
    </p:spTree>
    <p:extLst>
      <p:ext uri="{BB962C8B-B14F-4D97-AF65-F5344CB8AC3E}">
        <p14:creationId xmlns:p14="http://schemas.microsoft.com/office/powerpoint/2010/main" val="288697805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C24C4ACFCE9A48B8FB24D317AF858B" ma:contentTypeVersion="21" ma:contentTypeDescription="Create a new document." ma:contentTypeScope="" ma:versionID="dd68ee7d13e773eab642305ae1cc9447">
  <xsd:schema xmlns:xsd="http://www.w3.org/2001/XMLSchema" xmlns:xs="http://www.w3.org/2001/XMLSchema" xmlns:p="http://schemas.microsoft.com/office/2006/metadata/properties" xmlns:ns2="7c3013fe-70f9-4ff4-8610-8d1cdb634c0d" xmlns:ns3="c358cfc3-f71e-41a5-9d77-25d9b3a30863" targetNamespace="http://schemas.microsoft.com/office/2006/metadata/properties" ma:root="true" ma:fieldsID="7eea78a11c2dbe86a1cbbd7b961e48cd" ns2:_="" ns3:_="">
    <xsd:import namespace="7c3013fe-70f9-4ff4-8610-8d1cdb634c0d"/>
    <xsd:import namespace="c358cfc3-f71e-41a5-9d77-25d9b3a308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013fe-70f9-4ff4-8610-8d1cdb634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43fba-eea5-49d5-8e80-f25e2672b5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58cfc3-f71e-41a5-9d77-25d9b3a308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049b4e-1b18-4dcb-b147-1bf908c87910}" ma:internalName="TaxCatchAll" ma:showField="CatchAllData" ma:web="c358cfc3-f71e-41a5-9d77-25d9b3a30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3013fe-70f9-4ff4-8610-8d1cdb634c0d">
      <Terms xmlns="http://schemas.microsoft.com/office/infopath/2007/PartnerControls"/>
    </lcf76f155ced4ddcb4097134ff3c332f>
    <TaxCatchAll xmlns="c358cfc3-f71e-41a5-9d77-25d9b3a30863" xsi:nil="true"/>
  </documentManagement>
</p:properties>
</file>

<file path=customXml/itemProps1.xml><?xml version="1.0" encoding="utf-8"?>
<ds:datastoreItem xmlns:ds="http://schemas.openxmlformats.org/officeDocument/2006/customXml" ds:itemID="{0432EC17-AB11-401A-9D12-C2D682D717A7}">
  <ds:schemaRefs>
    <ds:schemaRef ds:uri="http://schemas.microsoft.com/sharepoint/v3/contenttype/forms"/>
  </ds:schemaRefs>
</ds:datastoreItem>
</file>

<file path=customXml/itemProps2.xml><?xml version="1.0" encoding="utf-8"?>
<ds:datastoreItem xmlns:ds="http://schemas.openxmlformats.org/officeDocument/2006/customXml" ds:itemID="{F9069DAA-C308-4A40-8275-7A122BF77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013fe-70f9-4ff4-8610-8d1cdb634c0d"/>
    <ds:schemaRef ds:uri="c358cfc3-f71e-41a5-9d77-25d9b3a30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2FE531-F558-40BC-A1A9-5612860B763A}">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c358cfc3-f71e-41a5-9d77-25d9b3a30863"/>
    <ds:schemaRef ds:uri="7c3013fe-70f9-4ff4-8610-8d1cdb634c0d"/>
  </ds:schemaRefs>
</ds:datastoreItem>
</file>

<file path=docProps/app.xml><?xml version="1.0" encoding="utf-8"?>
<Properties xmlns="http://schemas.openxmlformats.org/officeDocument/2006/extended-properties" xmlns:vt="http://schemas.openxmlformats.org/officeDocument/2006/docPropsVTypes">
  <TotalTime>741</TotalTime>
  <Words>967</Words>
  <Application>Microsoft Office PowerPoint</Application>
  <PresentationFormat>Widescreen</PresentationFormat>
  <Paragraphs>93</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Courier New</vt:lpstr>
      <vt:lpstr>Wingdings</vt:lpstr>
      <vt:lpstr>2_Office Theme</vt:lpstr>
      <vt:lpstr>3_Office Theme</vt:lpstr>
      <vt:lpstr>PowerPoint Presentation</vt:lpstr>
      <vt:lpstr>Best Presentation Practices &amp; Resources</vt:lpstr>
      <vt:lpstr>PowerPoint Presentation</vt:lpstr>
      <vt:lpstr>PowerPoint Presentation</vt:lpstr>
      <vt:lpstr>Key Takeaway Points/Conclusions</vt:lpstr>
      <vt:lpstr>Provide Context for Your Key Points</vt:lpstr>
      <vt:lpstr>Illustrate Clinical/Research Relevance</vt:lpstr>
      <vt:lpstr>Key Takeaway Points/Conclusions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Alexis Martin</cp:lastModifiedBy>
  <cp:revision>133</cp:revision>
  <dcterms:created xsi:type="dcterms:W3CDTF">2020-09-03T18:56:05Z</dcterms:created>
  <dcterms:modified xsi:type="dcterms:W3CDTF">2026-04-09T21:35:20Z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0x010100B1C24C4ACFCE9A48B8FB24D317AF858B</vt:lpwstr>
  </property>
  <property fmtid="{D5CDD505-2E9C-101B-9397-08002B2CF9AE}" pid="3" name="Order">
    <vt:r8>3283800</vt:r8>
  </property>
  <property fmtid="{D5CDD505-2E9C-101B-9397-08002B2CF9AE}" pid="4" name="IsMyDocuments">
    <vt:bool>false</vt:bool>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